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7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90" d="100"/>
          <a:sy n="90" d="100"/>
        </p:scale>
        <p:origin x="398" y="-1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7/12/2023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7/12/2023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7/12/2023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7/12/2023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7/12/2023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7/12/2023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7/12/2023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7/12/2023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7/12/2023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7/12/2023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7/12/2023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7/12/2023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bissc.sit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8E5EAD-AD3E-5756-9BAE-C9E18EFD31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Процесс адаптации ребенка в новой среде (школа, детский сад и т.д.)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3C0474A-FE27-C36E-9F1D-E7F6977196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4990" y="4900474"/>
            <a:ext cx="1905441" cy="1957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253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455333-02FA-EAB8-20D7-2D50A9FE8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138546"/>
            <a:ext cx="7729728" cy="942110"/>
          </a:xfrm>
        </p:spPr>
        <p:txBody>
          <a:bodyPr>
            <a:normAutofit fontScale="90000"/>
          </a:bodyPr>
          <a:lstStyle/>
          <a:p>
            <a:r>
              <a:rPr lang="ru-RU" dirty="0"/>
              <a:t>Значение адаптации в новой среде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C39906E-E8C6-3D0C-9607-0AE5E2AE6D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0387" y="1528753"/>
            <a:ext cx="8833400" cy="3502854"/>
          </a:xfrm>
        </p:spPr>
        <p:txBody>
          <a:bodyPr>
            <a:normAutofit/>
          </a:bodyPr>
          <a:lstStyle/>
          <a:p>
            <a:pPr algn="just"/>
            <a:endParaRPr lang="ru-RU" sz="2400" dirty="0"/>
          </a:p>
          <a:p>
            <a:pPr algn="just"/>
            <a:r>
              <a:rPr lang="ru-RU" sz="2400" dirty="0"/>
              <a:t>Адаптация ребенка в новой среде играет ключевую роль в его успешном развитии и обучении.</a:t>
            </a:r>
          </a:p>
          <a:p>
            <a:pPr algn="just"/>
            <a:r>
              <a:rPr lang="ru-RU" sz="2400" dirty="0"/>
              <a:t>Успешная адаптация позволяет ребенку чувствовать себя комфортно, уверенно и готовым к учебным и социальным вызовам.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9C96A26-1D37-8FAC-F907-A0E52FC5D1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3787" y="4921333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161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50C6E5-D0C9-834F-4897-9500DFA0E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4604" y="352133"/>
            <a:ext cx="7729728" cy="765467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374151"/>
                </a:solidFill>
                <a:latin typeface="Söhne"/>
              </a:rPr>
              <a:t>Этапы адаптации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DB19D95-BBAE-7F34-D95A-1A45CD72F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2947" y="1561627"/>
            <a:ext cx="7729728" cy="5316348"/>
          </a:xfrm>
        </p:spPr>
        <p:txBody>
          <a:bodyPr>
            <a:noAutofit/>
          </a:bodyPr>
          <a:lstStyle/>
          <a:p>
            <a:pPr algn="just"/>
            <a:r>
              <a:rPr lang="ru-RU" sz="1600" b="0" i="0" dirty="0">
                <a:solidFill>
                  <a:srgbClr val="374151"/>
                </a:solidFill>
                <a:effectLst/>
              </a:rPr>
              <a:t>Первый этап: ощущение </a:t>
            </a:r>
            <a:r>
              <a:rPr lang="ru-RU" sz="1600" b="0" i="0" dirty="0" err="1">
                <a:solidFill>
                  <a:srgbClr val="374151"/>
                </a:solidFill>
                <a:effectLst/>
              </a:rPr>
              <a:t>незнакомости</a:t>
            </a:r>
            <a:r>
              <a:rPr lang="ru-RU" sz="1600" b="0" i="0" dirty="0">
                <a:solidFill>
                  <a:srgbClr val="374151"/>
                </a:solidFill>
                <a:effectLst/>
              </a:rPr>
              <a:t> и неуверенности</a:t>
            </a:r>
          </a:p>
          <a:p>
            <a:pPr marL="0" indent="0" algn="just">
              <a:buNone/>
            </a:pPr>
            <a:r>
              <a:rPr lang="ru-RU" sz="1600" b="0" i="0" dirty="0">
                <a:solidFill>
                  <a:srgbClr val="374151"/>
                </a:solidFill>
                <a:effectLst/>
              </a:rPr>
              <a:t>На этом этапе ребенок может испытывать тревогу, страх или смущение перед новой средой и незнакомыми людьми.</a:t>
            </a:r>
          </a:p>
          <a:p>
            <a:pPr marL="0" indent="0" algn="just">
              <a:buNone/>
            </a:pPr>
            <a:endParaRPr lang="ru-RU" sz="1600" b="0" i="0" dirty="0">
              <a:solidFill>
                <a:srgbClr val="374151"/>
              </a:solidFill>
              <a:effectLst/>
            </a:endParaRPr>
          </a:p>
          <a:p>
            <a:pPr algn="just"/>
            <a:r>
              <a:rPr lang="ru-RU" sz="1600" b="0" i="0" dirty="0">
                <a:solidFill>
                  <a:srgbClr val="374151"/>
                </a:solidFill>
                <a:effectLst/>
              </a:rPr>
              <a:t>Второй этап: постепенное освоение и привыкание к новой среде</a:t>
            </a:r>
          </a:p>
          <a:p>
            <a:pPr marL="0" indent="0" algn="just">
              <a:buNone/>
            </a:pPr>
            <a:r>
              <a:rPr lang="ru-RU" sz="1600" b="0" i="0" dirty="0">
                <a:solidFill>
                  <a:srgbClr val="374151"/>
                </a:solidFill>
                <a:effectLst/>
              </a:rPr>
              <a:t>На этом этапе ребенок начинает знакомиться с окружающими, учиться новым правилам и распорядку дня.</a:t>
            </a:r>
          </a:p>
          <a:p>
            <a:pPr marL="0" indent="0" algn="just">
              <a:buNone/>
            </a:pPr>
            <a:endParaRPr lang="ru-RU" sz="1600" b="0" i="0" dirty="0">
              <a:solidFill>
                <a:srgbClr val="374151"/>
              </a:solidFill>
              <a:effectLst/>
            </a:endParaRPr>
          </a:p>
          <a:p>
            <a:pPr algn="just"/>
            <a:r>
              <a:rPr lang="ru-RU" sz="1600" b="0" i="0" dirty="0">
                <a:solidFill>
                  <a:srgbClr val="374151"/>
                </a:solidFill>
                <a:effectLst/>
              </a:rPr>
              <a:t>Третий этап: интеграция и принятие новой среды</a:t>
            </a:r>
          </a:p>
          <a:p>
            <a:pPr marL="0" indent="0" algn="just">
              <a:buNone/>
            </a:pPr>
            <a:r>
              <a:rPr lang="ru-RU" sz="1600" b="0" i="0" dirty="0">
                <a:solidFill>
                  <a:srgbClr val="374151"/>
                </a:solidFill>
                <a:effectLst/>
              </a:rPr>
              <a:t>На этом этапе ребенок становится более самостоятельным, уверенным и вовлеченным в учебный процесс и социальную жизнь.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5B628DD-D4F8-D8E6-1333-7F8FF8933A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3787" y="4920989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746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9A223C-ED62-297E-D925-26EEF729F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694775"/>
          </a:xfrm>
        </p:spPr>
        <p:txBody>
          <a:bodyPr>
            <a:normAutofit fontScale="90000"/>
          </a:bodyPr>
          <a:lstStyle/>
          <a:p>
            <a:r>
              <a:rPr lang="ru-RU" dirty="0"/>
              <a:t>Установление режима и структуры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066DF1E-1E00-3D89-0435-04CB8EA871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1247" y="2638044"/>
            <a:ext cx="8309617" cy="3771634"/>
          </a:xfrm>
        </p:spPr>
        <p:txBody>
          <a:bodyPr>
            <a:norm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ru-RU" sz="2000" dirty="0"/>
              <a:t>Важным аспектом адаптации является установление режима и структуры в новой среде.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2000" dirty="0"/>
              <a:t>Ребенок должен знать, что ожидается от него в различные моменты дня, чтобы чувствовать себя уверенно и контролировать ситуацию.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2000" dirty="0"/>
              <a:t>Педагоги и родители могут помочь ребенку создать план дня или расписание, чтобы установить четкую структуру и помочь ему адаптироваться.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A69CC2C-B0C3-5B55-C7D3-5A0404E8E3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11043" y="4901014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626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9D9306-7987-6F3C-D079-3F54B23A4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9093" y="88777"/>
            <a:ext cx="7729728" cy="788678"/>
          </a:xfrm>
        </p:spPr>
        <p:txBody>
          <a:bodyPr>
            <a:normAutofit fontScale="90000"/>
          </a:bodyPr>
          <a:lstStyle/>
          <a:p>
            <a:r>
              <a:rPr lang="ru-RU" dirty="0"/>
              <a:t>Взаимодействие с педагогами и родителями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A4C1C13-503F-0902-042B-625678B1C5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841" y="1691774"/>
            <a:ext cx="10573305" cy="5010868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endParaRPr lang="ru-RU" sz="2400" dirty="0"/>
          </a:p>
          <a:p>
            <a:pPr marL="342900" indent="-342900">
              <a:buFont typeface="+mj-lt"/>
              <a:buAutoNum type="arabicPeriod"/>
            </a:pPr>
            <a:r>
              <a:rPr lang="ru-RU" sz="2400" dirty="0"/>
              <a:t>Взаимодействие с педагогами и родителями является ключевым фактором успешной адаптации ребенка.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/>
              <a:t>Педагоги должны быть доступными, поддерживающими и готовыми помочь ребенку преодолеть трудности.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/>
              <a:t>Родители могут поддерживать ребенка, участвовать в родительских встречах и общаться с педагогами для обеспечения согласованного подхода.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59CD05A-AB2B-C2C7-73FA-9559EEFEEE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3787" y="4901014"/>
            <a:ext cx="1908213" cy="195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0892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503491D-523C-0452-60F6-E23F5B6040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sz="3600" dirty="0">
                <a:hlinkClick r:id="rId2"/>
              </a:rPr>
              <a:t>https://www.bissc.site</a:t>
            </a:r>
            <a:endParaRPr lang="ru-RU" sz="3600" dirty="0"/>
          </a:p>
          <a:p>
            <a:endParaRPr lang="ru-RU" sz="3600" dirty="0"/>
          </a:p>
          <a:p>
            <a:r>
              <a:rPr lang="ru-RU" sz="3600" dirty="0"/>
              <a:t>Записи вебинаров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EF9D4962-86A7-BA59-B0B7-3F231F00A9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11814" y="5029041"/>
            <a:ext cx="1780186" cy="182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637492"/>
      </p:ext>
    </p:extLst>
  </p:cSld>
  <p:clrMapOvr>
    <a:masterClrMapping/>
  </p:clrMapOvr>
</p:sld>
</file>

<file path=ppt/theme/theme1.xml><?xml version="1.0" encoding="utf-8"?>
<a:theme xmlns:a="http://schemas.openxmlformats.org/drawingml/2006/main" name="Посылка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Посылка</Template>
  <TotalTime>173</TotalTime>
  <Words>250</Words>
  <Application>Microsoft Office PowerPoint</Application>
  <PresentationFormat>Широкоэкранный</PresentationFormat>
  <Paragraphs>26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Corbel</vt:lpstr>
      <vt:lpstr>Gill Sans MT</vt:lpstr>
      <vt:lpstr>Söhne</vt:lpstr>
      <vt:lpstr>Посылка</vt:lpstr>
      <vt:lpstr>Процесс адаптации ребенка в новой среде (школа, детский сад и т.д.)</vt:lpstr>
      <vt:lpstr>Значение адаптации в новой среде </vt:lpstr>
      <vt:lpstr>Этапы адаптации</vt:lpstr>
      <vt:lpstr>Установление режима и структуры</vt:lpstr>
      <vt:lpstr>Взаимодействие с педагогами и родителями 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Гаджеты в жизни детей - Детский тайм-менеджмент</dc:title>
  <dc:creator>LadyD</dc:creator>
  <cp:lastModifiedBy>LadyD</cp:lastModifiedBy>
  <cp:revision>5</cp:revision>
  <dcterms:created xsi:type="dcterms:W3CDTF">2023-05-25T03:39:57Z</dcterms:created>
  <dcterms:modified xsi:type="dcterms:W3CDTF">2023-07-12T14:41:14Z</dcterms:modified>
</cp:coreProperties>
</file>