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08A2-FA8B-474C-ACBC-2863D05435A0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FB3E-7D1F-437C-B2C5-7A651E0CB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899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08A2-FA8B-474C-ACBC-2863D05435A0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FB3E-7D1F-437C-B2C5-7A651E0CB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400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08A2-FA8B-474C-ACBC-2863D05435A0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FB3E-7D1F-437C-B2C5-7A651E0CB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119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08A2-FA8B-474C-ACBC-2863D05435A0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FB3E-7D1F-437C-B2C5-7A651E0CBF46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1409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08A2-FA8B-474C-ACBC-2863D05435A0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FB3E-7D1F-437C-B2C5-7A651E0CB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117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08A2-FA8B-474C-ACBC-2863D05435A0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FB3E-7D1F-437C-B2C5-7A651E0CB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363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08A2-FA8B-474C-ACBC-2863D05435A0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FB3E-7D1F-437C-B2C5-7A651E0CB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5703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08A2-FA8B-474C-ACBC-2863D05435A0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FB3E-7D1F-437C-B2C5-7A651E0CB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17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08A2-FA8B-474C-ACBC-2863D05435A0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FB3E-7D1F-437C-B2C5-7A651E0CB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35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08A2-FA8B-474C-ACBC-2863D05435A0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FB3E-7D1F-437C-B2C5-7A651E0CB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258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08A2-FA8B-474C-ACBC-2863D05435A0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FB3E-7D1F-437C-B2C5-7A651E0CB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19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08A2-FA8B-474C-ACBC-2863D05435A0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FB3E-7D1F-437C-B2C5-7A651E0CB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592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08A2-FA8B-474C-ACBC-2863D05435A0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FB3E-7D1F-437C-B2C5-7A651E0CB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610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08A2-FA8B-474C-ACBC-2863D05435A0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FB3E-7D1F-437C-B2C5-7A651E0CB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247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08A2-FA8B-474C-ACBC-2863D05435A0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FB3E-7D1F-437C-B2C5-7A651E0CB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638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08A2-FA8B-474C-ACBC-2863D05435A0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FB3E-7D1F-437C-B2C5-7A651E0CB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77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08A2-FA8B-474C-ACBC-2863D05435A0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FB3E-7D1F-437C-B2C5-7A651E0CB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521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D1508A2-FA8B-474C-ACBC-2863D05435A0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AFB3E-7D1F-437C-B2C5-7A651E0CB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750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26C1FB-93EA-A96C-6F61-355B941DE4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/>
              <a:t>В доме подросток: правила выживания для родителей. Как выстраивать с подростком коммуникацию и доверительные отношения? </a:t>
            </a:r>
            <a:br>
              <a:rPr lang="ru-RU" sz="3200" b="1" dirty="0"/>
            </a:br>
            <a:br>
              <a:rPr lang="ru-RU" sz="3200" b="1" dirty="0"/>
            </a:br>
            <a:r>
              <a:rPr lang="ru-RU" sz="3200" b="1" dirty="0"/>
              <a:t>Агрессия как маркер деструктивного поведения подростка</a:t>
            </a:r>
          </a:p>
        </p:txBody>
      </p:sp>
    </p:spTree>
    <p:extLst>
      <p:ext uri="{BB962C8B-B14F-4D97-AF65-F5344CB8AC3E}">
        <p14:creationId xmlns:p14="http://schemas.microsoft.com/office/powerpoint/2010/main" val="3792188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083A80-41AF-AF2E-CE33-859E575F7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765" y="142000"/>
            <a:ext cx="9404723" cy="1910918"/>
          </a:xfrm>
        </p:spPr>
        <p:txBody>
          <a:bodyPr/>
          <a:lstStyle/>
          <a:p>
            <a:pPr algn="ctr"/>
            <a:r>
              <a:rPr lang="ru-RU" dirty="0"/>
              <a:t>Как выстраивать с подростком коммуникацию и доверительные отношения?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4F761E-B445-7D33-AA69-5F52EFE2A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0046" y="2319249"/>
            <a:ext cx="8946541" cy="4195481"/>
          </a:xfrm>
        </p:spPr>
        <p:txBody>
          <a:bodyPr/>
          <a:lstStyle/>
          <a:p>
            <a:r>
              <a:rPr lang="ru-RU" sz="2800" dirty="0"/>
              <a:t>Посвятите время разговору</a:t>
            </a:r>
          </a:p>
          <a:p>
            <a:r>
              <a:rPr lang="ru-RU" sz="2800" dirty="0"/>
              <a:t>Слушайте внимательно</a:t>
            </a:r>
          </a:p>
          <a:p>
            <a:r>
              <a:rPr lang="ru-RU" sz="2800" dirty="0"/>
              <a:t>Давайте свои советы</a:t>
            </a:r>
          </a:p>
          <a:p>
            <a:r>
              <a:rPr lang="ru-RU" sz="2800" dirty="0"/>
              <a:t>Показывайте интерес</a:t>
            </a:r>
          </a:p>
          <a:p>
            <a:r>
              <a:rPr lang="ru-RU" sz="2800" dirty="0"/>
              <a:t>Откройтесь</a:t>
            </a:r>
          </a:p>
          <a:p>
            <a:r>
              <a:rPr lang="ru-RU" sz="2800"/>
              <a:t>Уважайте пространство подростка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6323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D3CD28-09F4-A560-9BE1-E76F49037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0"/>
            <a:ext cx="9404723" cy="1400530"/>
          </a:xfrm>
        </p:spPr>
        <p:txBody>
          <a:bodyPr/>
          <a:lstStyle/>
          <a:p>
            <a:pPr algn="ctr"/>
            <a:r>
              <a:rPr lang="ru-RU" dirty="0"/>
              <a:t>Агрессия как маркер деструктивного поведения подростка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DE50AB-665A-5892-5F23-9A72989E6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Агрессия - это проявление негативных эмоций, таких как злость, раздражение и ярость, которые могут привести к деструктивному поведению.</a:t>
            </a:r>
          </a:p>
          <a:p>
            <a:endParaRPr lang="ru-RU" dirty="0"/>
          </a:p>
          <a:p>
            <a:r>
              <a:rPr lang="ru-RU" dirty="0"/>
              <a:t>Почему подростки могут проявлять агрессию:</a:t>
            </a:r>
          </a:p>
          <a:p>
            <a:pPr marL="0" indent="0">
              <a:buNone/>
            </a:pPr>
            <a:r>
              <a:rPr lang="ru-RU" dirty="0"/>
              <a:t>Подростки могут испытывать агрессию из-за стресса, проблем в школе, проблем в семье или проблем с друзьями.</a:t>
            </a:r>
          </a:p>
        </p:txBody>
      </p:sp>
    </p:spTree>
    <p:extLst>
      <p:ext uri="{BB962C8B-B14F-4D97-AF65-F5344CB8AC3E}">
        <p14:creationId xmlns:p14="http://schemas.microsoft.com/office/powerpoint/2010/main" val="2822187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298694-B8FF-04E8-F9D0-C6E038E06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 родители могут помочь: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6C2BCC-8C12-8FF6-5476-817F8F56F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Родители могут помочь своему подростку управлять своими эмоциями и поведением. Важно выслушать и понять, что привело к агрессии, и предложить поддержку и советы. Также можно предложить подростку различные способы релаксации и управления эмоциями, такие как медитация, йога или спортивные занятия.</a:t>
            </a:r>
          </a:p>
        </p:txBody>
      </p:sp>
    </p:spTree>
    <p:extLst>
      <p:ext uri="{BB962C8B-B14F-4D97-AF65-F5344CB8AC3E}">
        <p14:creationId xmlns:p14="http://schemas.microsoft.com/office/powerpoint/2010/main" val="3630655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79EED-1EA0-98AF-7A65-55109A12B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Когда нужно обратиться за помощью: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C4BA7C-FBC0-CA6D-0D8B-C27AFE7E4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Если агрессия становится частой и негативно влияет на жизнь подростка и семьи, то нужно обратиться за помощью к психологу или другому специалисту. Они могут помочь разобраться в причинах агрессии и найти способы ее управления.</a:t>
            </a:r>
          </a:p>
        </p:txBody>
      </p:sp>
    </p:spTree>
    <p:extLst>
      <p:ext uri="{BB962C8B-B14F-4D97-AF65-F5344CB8AC3E}">
        <p14:creationId xmlns:p14="http://schemas.microsoft.com/office/powerpoint/2010/main" val="35033181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52</TotalTime>
  <Words>199</Words>
  <Application>Microsoft Office PowerPoint</Application>
  <PresentationFormat>Широкоэкранный</PresentationFormat>
  <Paragraphs>17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Ион</vt:lpstr>
      <vt:lpstr>В доме подросток: правила выживания для родителей. Как выстраивать с подростком коммуникацию и доверительные отношения?   Агрессия как маркер деструктивного поведения подростка</vt:lpstr>
      <vt:lpstr>Как выстраивать с подростком коммуникацию и доверительные отношения?</vt:lpstr>
      <vt:lpstr>Агрессия как маркер деструктивного поведения подростка</vt:lpstr>
      <vt:lpstr>Как родители могут помочь: </vt:lpstr>
      <vt:lpstr>Когда нужно обратиться за помощью: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доме подросток: правила выживания для родителей. Как выстраивать с подростком коммуникацию и доверительные отношения?   Агрессия как маркер деструктивного поведения подростка</dc:title>
  <dc:creator>LadyD</dc:creator>
  <cp:lastModifiedBy>LadyD</cp:lastModifiedBy>
  <cp:revision>1</cp:revision>
  <dcterms:created xsi:type="dcterms:W3CDTF">2023-04-28T08:03:40Z</dcterms:created>
  <dcterms:modified xsi:type="dcterms:W3CDTF">2023-04-28T08:55:50Z</dcterms:modified>
</cp:coreProperties>
</file>