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Учиться с удовольствием: миф или реальность? Как помочь ребенку добиться успехов в учебе?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1518081"/>
          </a:xfrm>
        </p:spPr>
        <p:txBody>
          <a:bodyPr>
            <a:normAutofit/>
          </a:bodyPr>
          <a:lstStyle/>
          <a:p>
            <a:r>
              <a:rPr lang="ru-RU" dirty="0"/>
              <a:t>Учеба в удовольствие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2219416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Учиться с удовольствием: процесс обучения, при котором ребенок испытывает радость, интерес и мотивацию к получению знаний.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Миф: общепринятое убеждение, которое может быть неверным или преувеличенным.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Реальность: фактическое состояние или событие.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Факторы, влияющие на учебу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5609311"/>
          </a:xfrm>
        </p:spPr>
        <p:txBody>
          <a:bodyPr>
            <a:noAutofit/>
          </a:bodyPr>
          <a:lstStyle/>
          <a:p>
            <a:r>
              <a:rPr lang="ru-RU" sz="2400" dirty="0"/>
              <a:t>Мотивация: объяснение роли мотивации в успешном обучении и способы ее стимулирования.</a:t>
            </a:r>
          </a:p>
          <a:p>
            <a:r>
              <a:rPr lang="ru-RU" sz="2400" dirty="0"/>
              <a:t>Стратегии обучения: представление различных методов и подходов, которые могут помочь ребенку эффективно учиться.</a:t>
            </a:r>
          </a:p>
          <a:p>
            <a:r>
              <a:rPr lang="ru-RU" sz="2400" dirty="0"/>
              <a:t>Родительская поддержка: роль родителей в создании благоприятной образовательной среды и поощрении академических усилий ребенка.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Способы помочь ребенку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Создание интереса: предоставление разнообразных и стимулирующих учебных материалов, использование игровых элементов, связывание учебного материала с реальной жизнью.</a:t>
            </a:r>
          </a:p>
          <a:p>
            <a:r>
              <a:rPr lang="ru-RU" dirty="0"/>
              <a:t>Установка целей: помощь ребенку определить конкретные и достижимые цели, разбитые на маленькие шаги.</a:t>
            </a:r>
          </a:p>
          <a:p>
            <a:r>
              <a:rPr lang="ru-RU" dirty="0"/>
              <a:t>Поощрение: выражение признания и похвалы за достижения ребенка, независимо от их масштаба.</a:t>
            </a:r>
          </a:p>
          <a:p>
            <a:r>
              <a:rPr lang="ru-RU" dirty="0"/>
              <a:t>Регулярность: создание структурированного расписания для учебных занятий и повторения материала.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Использование технологий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64597"/>
          </a:xfrm>
        </p:spPr>
        <p:txBody>
          <a:bodyPr>
            <a:normAutofit/>
          </a:bodyPr>
          <a:lstStyle/>
          <a:p>
            <a:r>
              <a:rPr lang="ru-RU" dirty="0"/>
              <a:t>Преимущества использования образовательных технологий: доступ к широкому спектру обучающих ресурсов, интерактивность, индивидуализация обучения.</a:t>
            </a:r>
          </a:p>
          <a:p>
            <a:r>
              <a:rPr lang="ru-RU" dirty="0"/>
              <a:t>Предостережения и контроль: необходимость контроля времени, качества и безопасности использования технологий.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516</TotalTime>
  <Words>221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Учиться с удовольствием: миф или реальность? Как помочь ребенку добиться успехов в учебе?</vt:lpstr>
      <vt:lpstr>Учеба в удовольствие </vt:lpstr>
      <vt:lpstr>Факторы, влияющие на учебу</vt:lpstr>
      <vt:lpstr> Способы помочь ребенку </vt:lpstr>
      <vt:lpstr>Использование технологий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2</cp:revision>
  <dcterms:created xsi:type="dcterms:W3CDTF">2023-05-25T03:39:57Z</dcterms:created>
  <dcterms:modified xsi:type="dcterms:W3CDTF">2023-05-25T12:34:27Z</dcterms:modified>
</cp:coreProperties>
</file>