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Как, почему и зачем учить детей финансовой грамотности?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/>
          </a:bodyPr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Что такое финансовая грамотность?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300" y="1936667"/>
            <a:ext cx="8833400" cy="350285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Финансовая грамотность – это способность эффективно управлять своими финансами и принимать обоснованные финансовые решения.</a:t>
            </a:r>
          </a:p>
          <a:p>
            <a:pPr algn="just"/>
            <a:r>
              <a:rPr lang="ru-RU" sz="2400" dirty="0"/>
              <a:t>Основные понятия, связанные с финансами: доходы, расходы, бюджет, инвестирование, кредит, проценты и др.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92248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Почему важно учить детей финансовой грамотности?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2046415"/>
            <a:ext cx="8934282" cy="5316348"/>
          </a:xfrm>
        </p:spPr>
        <p:txBody>
          <a:bodyPr>
            <a:noAutofit/>
          </a:bodyPr>
          <a:lstStyle/>
          <a:p>
            <a:pPr algn="just"/>
            <a:endParaRPr lang="ru-RU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Финансовая грамотность – ключевой навык для успешной адаптации в современном мире.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Статистика: множество взрослых сталкиваются с финансовыми проблемами из-за незнания основных финансовых концепций.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Преимущества обучения финансовой грамотности в детском возрасте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Развитие ответственного отношения к финансам с ранних лет.</a:t>
            </a:r>
          </a:p>
          <a:p>
            <a:pPr algn="just"/>
            <a:r>
              <a:rPr lang="ru-RU" sz="2800" dirty="0"/>
              <a:t>Формирование навыков управления деньгами и планирования бюджета.</a:t>
            </a:r>
          </a:p>
          <a:p>
            <a:pPr algn="just"/>
            <a:r>
              <a:rPr lang="ru-RU" sz="2800" dirty="0"/>
              <a:t>Подготовка к будущим финансовым решениям, таким как покупка жилья, образование, пенсионное обеспечение.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темы обучения финансовой грамотности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r>
              <a:rPr lang="ru-RU" sz="2400" dirty="0"/>
              <a:t>Бюджетирование и планирование расходов: учить детей определять приоритеты и следить за своими деньгами.</a:t>
            </a:r>
          </a:p>
          <a:p>
            <a:r>
              <a:rPr lang="ru-RU" sz="2400" dirty="0"/>
              <a:t>Основы инвестирования и сбережений: объяснить, как сберегать деньги и делать их работать.</a:t>
            </a:r>
          </a:p>
          <a:p>
            <a:r>
              <a:rPr lang="ru-RU" sz="2400" dirty="0"/>
              <a:t>Понимание процентов, кредитов и долгов: раскрыть понятия, чтобы дети могли принимать обдуманные решения о займах и кредитах.</a:t>
            </a:r>
          </a:p>
          <a:p>
            <a:r>
              <a:rPr lang="ru-RU" sz="2400" dirty="0"/>
              <a:t>Практические уроки о торговле и предпринимательстве: вдохновить на предпринимательский дух и понимание, как функционируют бизнесы.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134</TotalTime>
  <Words>208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Как, почему и зачем учить детей финансовой грамотности?</vt:lpstr>
      <vt:lpstr>Что такое финансовая грамотность?</vt:lpstr>
      <vt:lpstr>Почему важно учить детей финансовой грамотности? </vt:lpstr>
      <vt:lpstr>Преимущества обучения финансовой грамотности в детском возрасте</vt:lpstr>
      <vt:lpstr>Основные темы обучения финансовой грамотности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7</cp:revision>
  <dcterms:created xsi:type="dcterms:W3CDTF">2023-05-25T03:39:57Z</dcterms:created>
  <dcterms:modified xsi:type="dcterms:W3CDTF">2023-08-09T06:00:18Z</dcterms:modified>
</cp:coreProperties>
</file>