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Формирование навыков решения конфликтов у детей и подростков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0"/>
            <a:ext cx="7729728" cy="809751"/>
          </a:xfrm>
        </p:spPr>
        <p:txBody>
          <a:bodyPr>
            <a:normAutofit/>
          </a:bodyPr>
          <a:lstStyle/>
          <a:p>
            <a:r>
              <a:rPr lang="ru-RU" dirty="0"/>
              <a:t>конфликт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793" y="1936667"/>
            <a:ext cx="8833400" cy="3983842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algn="just"/>
            <a:r>
              <a:rPr lang="ru-RU" sz="2400" dirty="0"/>
              <a:t>Конфликт - это столкновение противоположных интересов, ценностей, мнений или потребностей между людьми или группами.</a:t>
            </a:r>
          </a:p>
          <a:p>
            <a:pPr algn="just"/>
            <a:r>
              <a:rPr lang="ru-RU" sz="2400" dirty="0"/>
              <a:t>Конфликты могут возникать в различных областях жизни: в семье, в школе, среди друзей, в коллективе и др.</a:t>
            </a:r>
          </a:p>
          <a:p>
            <a:pPr algn="just"/>
            <a:r>
              <a:rPr lang="ru-RU" sz="2400" dirty="0"/>
              <a:t>Позитивный и негативный аспекты конфликтов: конструктивное разрешение конфликтов способствует росту и развитию, а неразрешенные или неправильно решенные конфликты могут привести к негативным последствиям.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конфликтов у детей и подростков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47346"/>
          </a:xfrm>
        </p:spPr>
        <p:txBody>
          <a:bodyPr>
            <a:noAutofit/>
          </a:bodyPr>
          <a:lstStyle/>
          <a:p>
            <a:pPr algn="just"/>
            <a:r>
              <a:rPr lang="ru-RU" sz="2800" dirty="0"/>
              <a:t>Межличностные конфликты между детьми или подростками.</a:t>
            </a:r>
          </a:p>
          <a:p>
            <a:pPr algn="just"/>
            <a:r>
              <a:rPr lang="ru-RU" sz="2800" dirty="0"/>
              <a:t>Конфликты с авторитетными фигурами (родители, учителя).</a:t>
            </a:r>
          </a:p>
          <a:p>
            <a:pPr algn="just"/>
            <a:r>
              <a:rPr lang="ru-RU" sz="2800" dirty="0"/>
              <a:t>Внутренние конфликты - борьба с собой и своими эмоциями.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863" y="151892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Этапы разрешения конфликтов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634" y="1607127"/>
            <a:ext cx="9083409" cy="477484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Признание и осознание конфликта: Дети и подростки должны понимать, что конфликт возник и осознавать его причины.</a:t>
            </a:r>
          </a:p>
          <a:p>
            <a:pPr algn="just"/>
            <a:r>
              <a:rPr lang="ru-RU" sz="2400" dirty="0"/>
              <a:t>Выражение эмоций и чувств: Важно научить детей выражать свои эмоции и чувства конструктивно, без агрессии и насилия.</a:t>
            </a:r>
          </a:p>
          <a:p>
            <a:pPr algn="just"/>
            <a:r>
              <a:rPr lang="ru-RU" sz="2400" dirty="0"/>
              <a:t>Поиск вариантов решения: Поощряйте детей искать различные способы разрешения конфликта и обсуждать их возможные последствия.</a:t>
            </a:r>
          </a:p>
          <a:p>
            <a:pPr algn="just"/>
            <a:r>
              <a:rPr lang="ru-RU" sz="2400" dirty="0"/>
              <a:t>Принятие решения: Помогите детям выбрать наилучший вариант разрешения и понять, что не всегда можно удовлетворить все интересы.</a:t>
            </a:r>
          </a:p>
          <a:p>
            <a:pPr algn="just"/>
            <a:r>
              <a:rPr lang="ru-RU" sz="2400" dirty="0"/>
              <a:t>Оценка результата: После разрешения конфликта, обсудите с детьми результат и то, что они могли бы сделать по-другому.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навыков решения конфликтов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64597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Ролевые игры: Практические упражнения и ролевые игры помогают детям и подросткам научиться решать конфликты и выстраивать позитивные отношения.</a:t>
            </a:r>
          </a:p>
          <a:p>
            <a:pPr algn="just"/>
            <a:r>
              <a:rPr lang="ru-RU" sz="2000" dirty="0"/>
              <a:t>Эмоциональная грамотность: Развивайте эмоциональную грамотность у детей, помогая им понимать и управлять своими эмоциями.</a:t>
            </a:r>
          </a:p>
          <a:p>
            <a:pPr algn="just"/>
            <a:r>
              <a:rPr lang="ru-RU" sz="2000" dirty="0"/>
              <a:t>Обучение конструктивному общению: Помогайте детям развивать навыки эффективного общения и выражения своих мыслей и чувств.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103</TotalTime>
  <Words>274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Corbel</vt:lpstr>
      <vt:lpstr>Gill Sans MT</vt:lpstr>
      <vt:lpstr>Посылка</vt:lpstr>
      <vt:lpstr>Формирование навыков решения конфликтов у детей и подростков</vt:lpstr>
      <vt:lpstr>конфликт</vt:lpstr>
      <vt:lpstr>Виды конфликтов у детей и подростков</vt:lpstr>
      <vt:lpstr>Этапы разрешения конфликтов</vt:lpstr>
      <vt:lpstr>Развитие навыков решения конфликтов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2</cp:revision>
  <dcterms:created xsi:type="dcterms:W3CDTF">2023-05-25T03:39:57Z</dcterms:created>
  <dcterms:modified xsi:type="dcterms:W3CDTF">2023-07-21T16:02:57Z</dcterms:modified>
</cp:coreProperties>
</file>