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Подростки и их отношение к денежным вопросам: финансовая грамотность и ответственность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2822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Зачем важна финансовая грамотность?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Финансовая грамотность - это понимание принципов управления финансами, что помогает подросткам принимать обоснованные финансовые решения.</a:t>
            </a:r>
          </a:p>
          <a:p>
            <a:pPr algn="just"/>
            <a:r>
              <a:rPr lang="ru-RU" sz="2400" dirty="0"/>
              <a:t>Это способствует формированию ответственного отношения к деньгам, что может сильно повлиять на их будущую финансовую стабильность и благосостояние.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Особенности отношения подростков к деньгам</a:t>
            </a:r>
            <a:br>
              <a:rPr lang="ru-RU" dirty="0">
                <a:solidFill>
                  <a:srgbClr val="374151"/>
                </a:solidFill>
                <a:latin typeface="Söhn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5827" y="2046415"/>
            <a:ext cx="7729728" cy="5316348"/>
          </a:xfrm>
        </p:spPr>
        <p:txBody>
          <a:bodyPr>
            <a:noAutofit/>
          </a:bodyPr>
          <a:lstStyle/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Недостаточный опыт управления финансами: подростки часто не имеют опыта работы и самостоятельного управления деньгами.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Импульсивное потребление: подростки могут склоняться к моментальным удовольствиям и не всегда оценивают долгосрочные последствия своих финансовых решений.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Воздействие социальных медиа: реклама и влияние соцсетей могут повлиять на их потребительские привычки.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645" y="151892"/>
            <a:ext cx="7729728" cy="1279744"/>
          </a:xfrm>
        </p:spPr>
        <p:txBody>
          <a:bodyPr>
            <a:normAutofit/>
          </a:bodyPr>
          <a:lstStyle/>
          <a:p>
            <a:r>
              <a:rPr lang="ru-RU" dirty="0"/>
              <a:t>Ключевые аспекты финансовой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4" y="1884218"/>
            <a:ext cx="9286609" cy="44053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а) Бюджетирование:</a:t>
            </a: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Создание бюджета для понимания своих доходов и расходов.</a:t>
            </a: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Планирование трат и сбережений.</a:t>
            </a:r>
          </a:p>
          <a:p>
            <a:pPr marL="0" indent="0" algn="just">
              <a:buNone/>
            </a:pPr>
            <a:endParaRPr lang="ru-RU" sz="19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б) Открытие банковского счета:</a:t>
            </a: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Подростки могут начать с простого сберегательного счета для накоплений.</a:t>
            </a:r>
          </a:p>
          <a:p>
            <a:pPr marL="0" indent="0" algn="just">
              <a:buNone/>
            </a:pPr>
            <a:endParaRPr lang="ru-RU" sz="19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в) Основы инвестирования:</a:t>
            </a: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Понимание рисков и возможностей инвестирования для долгосрочного роста капитала.</a:t>
            </a:r>
          </a:p>
          <a:p>
            <a:pPr marL="0" indent="0" algn="just">
              <a:buNone/>
            </a:pPr>
            <a:endParaRPr lang="ru-RU" sz="19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г) Заемные деньги:</a:t>
            </a:r>
          </a:p>
          <a:p>
            <a:pPr marL="0" indent="0" algn="just">
              <a:buNone/>
            </a:pPr>
            <a:r>
              <a:rPr lang="ru-RU" sz="1900" b="0" i="0" dirty="0">
                <a:solidFill>
                  <a:srgbClr val="374151"/>
                </a:solidFill>
                <a:effectLst/>
                <a:latin typeface="Söhne"/>
              </a:rPr>
              <a:t>Осознание ответственности при взятии кредитов и займов.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853332"/>
          </a:xfrm>
        </p:spPr>
        <p:txBody>
          <a:bodyPr>
            <a:normAutofit/>
          </a:bodyPr>
          <a:lstStyle/>
          <a:p>
            <a:r>
              <a:rPr lang="ru-RU" dirty="0"/>
              <a:t>Примеры практических шагов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276" y="1442393"/>
            <a:ext cx="10573305" cy="5010868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Постановка финансовых целей: помочь подросткам определить свои финансовые приоритеты.</a:t>
            </a:r>
          </a:p>
          <a:p>
            <a:pPr algn="just"/>
            <a:r>
              <a:rPr lang="ru-RU" sz="2400" dirty="0"/>
              <a:t>Еженедельное бюджетирование: отслеживание доходов и расходов.</a:t>
            </a:r>
          </a:p>
          <a:p>
            <a:pPr algn="just"/>
            <a:r>
              <a:rPr lang="ru-RU" sz="2400" dirty="0"/>
              <a:t>Накопительный счет: поощрять подростков откладывать часть своего карманных денег на сбережения.</a:t>
            </a:r>
          </a:p>
          <a:p>
            <a:pPr algn="just"/>
            <a:r>
              <a:rPr lang="ru-RU" sz="2400" dirty="0"/>
              <a:t>Игры и симуляции: использование интерактивных финансовых игр для обучения.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100</TotalTime>
  <Words>234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Подростки и их отношение к денежным вопросам: финансовая грамотность и ответственность</vt:lpstr>
      <vt:lpstr> Зачем важна финансовая грамотность? </vt:lpstr>
      <vt:lpstr>Особенности отношения подростков к деньгам </vt:lpstr>
      <vt:lpstr>Ключевые аспекты финансовой грамотности</vt:lpstr>
      <vt:lpstr>Примеры практических шагов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4</cp:revision>
  <dcterms:created xsi:type="dcterms:W3CDTF">2023-05-25T03:39:57Z</dcterms:created>
  <dcterms:modified xsi:type="dcterms:W3CDTF">2023-07-21T16:53:09Z</dcterms:modified>
</cp:coreProperties>
</file>