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Поддержка родителей </a:t>
            </a:r>
            <a:r>
              <a:rPr lang="ru-RU"/>
              <a:t>и детей </a:t>
            </a:r>
            <a:r>
              <a:rPr lang="ru-RU" dirty="0"/>
              <a:t>с особыми потребностями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1"/>
            <a:ext cx="7729728" cy="828224"/>
          </a:xfrm>
        </p:spPr>
        <p:txBody>
          <a:bodyPr>
            <a:normAutofit fontScale="90000"/>
          </a:bodyPr>
          <a:lstStyle/>
          <a:p>
            <a:r>
              <a:rPr lang="ru-RU" dirty="0"/>
              <a:t>Важность понимания и поддержки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011" y="1584171"/>
            <a:ext cx="8833400" cy="3828337"/>
          </a:xfrm>
        </p:spPr>
        <p:txBody>
          <a:bodyPr>
            <a:no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/>
              <a:t>Родители детей с особыми потребностями часто сталкиваются с дополнительными вызовами и стрессом.</a:t>
            </a:r>
          </a:p>
          <a:p>
            <a:pPr algn="just"/>
            <a:r>
              <a:rPr lang="ru-RU" sz="2400" dirty="0"/>
              <a:t>Важно понимать, что каждый ребенок уникален, и каждый заслуживает поддержки и заботы.</a:t>
            </a:r>
          </a:p>
          <a:p>
            <a:pPr algn="just"/>
            <a:r>
              <a:rPr lang="ru-RU" sz="2400" dirty="0"/>
              <a:t>Поддержка семей с особыми потребностями способствует созданию инклюзивного общества и благополучному будущему для всех.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73775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Виды особых потребностей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1" y="2046415"/>
            <a:ext cx="8269264" cy="5316348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Физические: ограничения подвижности, хронические заболевания и др.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Умственные: задержка развития, аутизм, дислексия и др.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Эмоциональные: проблемы поведения, тревожные расстройства и др.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Развитие: задержка речи, нарушения координации и др.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974944"/>
          </a:xfrm>
        </p:spPr>
        <p:txBody>
          <a:bodyPr>
            <a:normAutofit/>
          </a:bodyPr>
          <a:lstStyle/>
          <a:p>
            <a:r>
              <a:rPr lang="ru-RU" dirty="0"/>
              <a:t>Поддержка родителей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638044"/>
            <a:ext cx="8309617" cy="377163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Предоставление информации о потребностях и доступных ресурсах.</a:t>
            </a:r>
          </a:p>
          <a:p>
            <a:pPr algn="just"/>
            <a:r>
              <a:rPr lang="ru-RU" dirty="0"/>
              <a:t>Психологическая поддержка и консультирование.</a:t>
            </a:r>
          </a:p>
          <a:p>
            <a:pPr algn="just"/>
            <a:r>
              <a:rPr lang="ru-RU" dirty="0"/>
              <a:t>Родительские группы поддержки и обмен опытом.</a:t>
            </a:r>
          </a:p>
          <a:p>
            <a:pPr algn="just"/>
            <a:r>
              <a:rPr lang="ru-RU" dirty="0"/>
              <a:t>Обучение и тренинги для родителей по взаимодействию с детьми.</a:t>
            </a:r>
          </a:p>
          <a:p>
            <a:pPr algn="just"/>
            <a:r>
              <a:rPr lang="ru-RU" dirty="0"/>
              <a:t>Помощь в создании индивидуальных образовательных планов и программ.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1602996"/>
          </a:xfrm>
        </p:spPr>
        <p:txBody>
          <a:bodyPr>
            <a:normAutofit/>
          </a:bodyPr>
          <a:lstStyle/>
          <a:p>
            <a:r>
              <a:rPr lang="ru-RU" dirty="0"/>
              <a:t>Роль школы и образовательных учреждений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623" y="2661592"/>
            <a:ext cx="10573305" cy="365608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Создание инклюзивных образовательных программ и среды.</a:t>
            </a:r>
          </a:p>
          <a:p>
            <a:pPr algn="just"/>
            <a:r>
              <a:rPr lang="ru-RU" sz="2400" dirty="0"/>
              <a:t>Предоставление специализированных учителей и помощников.</a:t>
            </a:r>
          </a:p>
          <a:p>
            <a:pPr algn="just"/>
            <a:r>
              <a:rPr lang="ru-RU" sz="2400" dirty="0"/>
              <a:t>Организация дополнительных уроков и поддержки.</a:t>
            </a:r>
          </a:p>
          <a:p>
            <a:pPr algn="just"/>
            <a:r>
              <a:rPr lang="ru-RU" sz="2400" dirty="0"/>
              <a:t>Содействие взаимодействию родителей и учителей для лучшего понимания потребностей ребенка.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96</TotalTime>
  <Words>184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Поддержка родителей и детей с особыми потребностями</vt:lpstr>
      <vt:lpstr>Важность понимания и поддержки</vt:lpstr>
      <vt:lpstr>Виды особых потребностей</vt:lpstr>
      <vt:lpstr>Поддержка родителей</vt:lpstr>
      <vt:lpstr>Роль школы и образовательных учреждений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5</cp:revision>
  <dcterms:created xsi:type="dcterms:W3CDTF">2023-05-25T03:39:57Z</dcterms:created>
  <dcterms:modified xsi:type="dcterms:W3CDTF">2023-07-29T01:19:16Z</dcterms:modified>
</cp:coreProperties>
</file>