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7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Кризисы подросткового возраста и как родители могут помочь справиться с ними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1"/>
            <a:ext cx="7729728" cy="892878"/>
          </a:xfrm>
        </p:spPr>
        <p:txBody>
          <a:bodyPr>
            <a:normAutofit/>
          </a:bodyPr>
          <a:lstStyle/>
          <a:p>
            <a:r>
              <a:rPr lang="ru-RU" dirty="0"/>
              <a:t>Кризис и подростковый возраст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043" y="1701042"/>
            <a:ext cx="9508103" cy="3715919"/>
          </a:xfrm>
        </p:spPr>
        <p:txBody>
          <a:bodyPr>
            <a:normAutofit/>
          </a:bodyPr>
          <a:lstStyle/>
          <a:p>
            <a:pPr algn="just"/>
            <a:endParaRPr lang="ru-RU" sz="2400" dirty="0"/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Кризис - это период нестабильности и сбалансированности, когда возникают внутренние конфликты и вызовы.</a:t>
            </a:r>
          </a:p>
          <a:p>
            <a:pPr algn="just"/>
            <a:r>
              <a:rPr lang="ru-RU" sz="2400" dirty="0"/>
              <a:t>Подростковый возраст - это переходный этап от детства к зрелости, характеризующийся физическими, эмоциональными и социальными изменениями.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Типичные кризисы подросткового возраста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45" y="2046414"/>
            <a:ext cx="9322210" cy="5121003"/>
          </a:xfrm>
        </p:spPr>
        <p:txBody>
          <a:bodyPr>
            <a:noAutofit/>
          </a:bodyPr>
          <a:lstStyle/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Кризис идентичности: Подростки ищут свое место в обществе, определяют свои ценности и убеждения, а также осознают себя как личность.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Кризис автономии: Подростки стремятся к самостоятельности и независимости, что может привести к конфликтам с родителями.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Кризис близости и отчуждения: Подростки могут испытывать противоречивые чувства по отношению к своим родителям и окружающим.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Кризис в профессиональном выборе: Подростки сталкиваются с вопросами о будущей карьере и образовании, что может вызывать тревогу и неуверенность.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882581"/>
          </a:xfrm>
        </p:spPr>
        <p:txBody>
          <a:bodyPr>
            <a:normAutofit/>
          </a:bodyPr>
          <a:lstStyle/>
          <a:p>
            <a:r>
              <a:rPr lang="ru-RU" dirty="0"/>
              <a:t>Как родители могут помочь?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247" y="2336800"/>
            <a:ext cx="8309617" cy="4072878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Слушайте и проявляйте понимание: Поддержите подростка, создавая открытую обстановку для разговоров. Покажите, что вы готовы выслушать и понять его чувства и переживания без осуждения.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Поддерживайте автономию: Помогите подростку развивать самостоятельность и принимать решения. Предоставляйте возможность для ответственности и контроля над своей жизнью.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Будьте стабильной опорой: В период кризиса подростки могут испытывать сильные эмоции и колебания настроения. Будьте их опорой, демонстрируя стабильность и поддержку.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225</TotalTime>
  <Words>224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Corbel</vt:lpstr>
      <vt:lpstr>Gill Sans MT</vt:lpstr>
      <vt:lpstr>Söhne</vt:lpstr>
      <vt:lpstr>Посылка</vt:lpstr>
      <vt:lpstr>Кризисы подросткового возраста и как родители могут помочь справиться с ними</vt:lpstr>
      <vt:lpstr>Кризис и подростковый возраст</vt:lpstr>
      <vt:lpstr>Типичные кризисы подросткового возраста</vt:lpstr>
      <vt:lpstr>Как родители могут помочь?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5</cp:revision>
  <dcterms:created xsi:type="dcterms:W3CDTF">2023-05-25T03:39:57Z</dcterms:created>
  <dcterms:modified xsi:type="dcterms:W3CDTF">2023-07-21T16:34:13Z</dcterms:modified>
</cp:coreProperties>
</file>