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Влияние развода родителей на психологическое состояние детей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Определение развода и его распространенность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350285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Развод - это юридическое прекращение брачного союза между родителями. В современном обществе развод стал все более распространенным явлением. По статистике, каждый третий брак в настоящее время заканчивается разводом. Это означает, что множество детей сталкиваются с последствиями развода родителей.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Эмоциональные последствия развода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5827" y="2046415"/>
            <a:ext cx="7729728" cy="5316348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Чувство горя и потери: Развод родителей может вызвать у детей чувство горя и потери, связанное с распадом семьи и изменением семейной динамики.</a:t>
            </a:r>
          </a:p>
          <a:p>
            <a:pPr algn="just">
              <a:buFont typeface="+mj-lt"/>
              <a:buAutoNum type="arabicPeriod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Эмоциональные реакции: Дети могут испытывать гнев, страх, тревогу, печаль и депрессию. Они также могут ощущать вину или чувство отверженности.</a:t>
            </a:r>
          </a:p>
          <a:p>
            <a:pPr algn="just">
              <a:buFont typeface="+mj-lt"/>
              <a:buAutoNum type="arabicPeriod"/>
            </a:pPr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Поддержка и понимание: Важно понимать, что эти эмоции являются естественными реакциями на развод и требуют поддержки и понимания.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Социальные последствия развода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Изменение семейной структуры: Развод родителей может привести к изменению семейной структуры и переезду, что может вызвать потерю стабильности и перерывы в социальных связях.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Трудности в установлении отношений: Дети могут испытывать трудности в установлении новых дружеских отношений и адаптации к новой среде.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Влияние на самооценку: Это может сказаться на их самооценке и общей социальной адаптации.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Академические последствия развода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/>
              <a:t>Изменения в семейной жизни: Развод родителей может иметь негативное влияние на академическую успеваемость детей из-за изменений в семейной жизни.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Эмоциональные трудности: Эмоциональные трудности, связанные с разводом, могут отразиться на их способности концентрироваться на учебе и успешно справляться с заданиями.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Поддержка и помощь: Важно обеспечить детям поддержку и помощь в преодолении этих трудностей для поддержания их академического прогресса.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113</TotalTime>
  <Words>272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Влияние развода родителей на психологическое состояние детей</vt:lpstr>
      <vt:lpstr>Определение развода и его распространенность</vt:lpstr>
      <vt:lpstr>Эмоциональные последствия развода</vt:lpstr>
      <vt:lpstr>Социальные последствия развода</vt:lpstr>
      <vt:lpstr>Академические последствия развода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4</cp:revision>
  <dcterms:created xsi:type="dcterms:W3CDTF">2023-05-25T03:39:57Z</dcterms:created>
  <dcterms:modified xsi:type="dcterms:W3CDTF">2023-07-12T13:31:14Z</dcterms:modified>
</cp:coreProperties>
</file>