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075138"/>
            <a:ext cx="8991600" cy="1957526"/>
          </a:xfrm>
        </p:spPr>
        <p:txBody>
          <a:bodyPr>
            <a:normAutofit/>
          </a:bodyPr>
          <a:lstStyle/>
          <a:p>
            <a:r>
              <a:rPr lang="ru-RU" dirty="0"/>
              <a:t>Зачем формировать у ребенка позитивное отношение к учению?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1741"/>
            <a:ext cx="7729728" cy="828224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Определение позитивного отношения к учению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6" y="1413164"/>
            <a:ext cx="10503030" cy="4486662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Позитивное отношение к учению – это состояние, при котором ребенок проявляет интерес и радость от процесса обучения. Он видит в учебе не только обязанность, но и возможность узнавать новое, развивать свои способности и навыки. Это также включает готовность к самостоятельному изучению и решению задач.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746994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Поддержка </a:t>
            </a:r>
            <a:r>
              <a:rPr lang="ru-RU" dirty="0" err="1"/>
              <a:t>самомотивации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588655"/>
            <a:ext cx="9294500" cy="577410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</a:rPr>
              <a:t>Позитивное отношение к учению способствует </a:t>
            </a:r>
            <a:r>
              <a:rPr lang="ru-RU" sz="2400" b="0" i="0" dirty="0" err="1">
                <a:solidFill>
                  <a:srgbClr val="374151"/>
                </a:solidFill>
                <a:effectLst/>
              </a:rPr>
              <a:t>самомотивации</a:t>
            </a:r>
            <a:r>
              <a:rPr lang="ru-RU" sz="2400" b="0" i="0" dirty="0">
                <a:solidFill>
                  <a:srgbClr val="374151"/>
                </a:solidFill>
                <a:effectLst/>
              </a:rPr>
              <a:t> – внутреннему побуждению учиться и достигать успехов. Ребенок, испытывающий позитивные эмоции во время учебы, более заинтересован в достижении целей и готов уделять времени и усилия для их достижения.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645" y="151892"/>
            <a:ext cx="7729728" cy="1279744"/>
          </a:xfrm>
        </p:spPr>
        <p:txBody>
          <a:bodyPr>
            <a:normAutofit/>
          </a:bodyPr>
          <a:lstStyle/>
          <a:p>
            <a:r>
              <a:rPr lang="ru-RU" dirty="0"/>
              <a:t>Почему это важно?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074" y="1884218"/>
            <a:ext cx="9286609" cy="4405387"/>
          </a:xfrm>
        </p:spPr>
        <p:txBody>
          <a:bodyPr>
            <a:normAutofit/>
          </a:bodyPr>
          <a:lstStyle/>
          <a:p>
            <a:r>
              <a:rPr lang="ru-RU" dirty="0"/>
              <a:t>Снижение стресса и тревожности;</a:t>
            </a:r>
          </a:p>
          <a:p>
            <a:r>
              <a:rPr lang="ru-RU" dirty="0"/>
              <a:t>Развитие творческого мышления;</a:t>
            </a:r>
          </a:p>
          <a:p>
            <a:r>
              <a:rPr lang="ru-RU" dirty="0"/>
              <a:t>Укрепление самооценки;</a:t>
            </a:r>
          </a:p>
          <a:p>
            <a:r>
              <a:rPr lang="ru-RU" dirty="0"/>
              <a:t>Подготовка к будущему;</a:t>
            </a:r>
          </a:p>
          <a:p>
            <a:r>
              <a:rPr lang="ru-RU" dirty="0"/>
              <a:t>Взаимоотношения с педагогами и сверстниками;</a:t>
            </a:r>
          </a:p>
          <a:p>
            <a:r>
              <a:rPr lang="ru-RU" dirty="0"/>
              <a:t>Развитие умений решения проблем.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135</TotalTime>
  <Words>147</Words>
  <Application>Microsoft Office PowerPoint</Application>
  <PresentationFormat>Широкоэкранный</PresentationFormat>
  <Paragraphs>16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Gill Sans MT</vt:lpstr>
      <vt:lpstr>Посылка</vt:lpstr>
      <vt:lpstr>Зачем формировать у ребенка позитивное отношение к учению?</vt:lpstr>
      <vt:lpstr> Определение позитивного отношения к учению </vt:lpstr>
      <vt:lpstr>Поддержка самомотивации</vt:lpstr>
      <vt:lpstr>Почему это важно?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5</cp:revision>
  <dcterms:created xsi:type="dcterms:W3CDTF">2023-05-25T03:39:57Z</dcterms:created>
  <dcterms:modified xsi:type="dcterms:W3CDTF">2023-08-16T06:52:11Z</dcterms:modified>
</cp:coreProperties>
</file>