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79" r:id="rId5"/>
    <p:sldId id="259" r:id="rId6"/>
    <p:sldId id="260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Половое воспитание - вопрос безопасности, а не стыда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1"/>
            <a:ext cx="7729728" cy="576434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Цели полового воспитания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66" y="1708727"/>
            <a:ext cx="8833400" cy="4191099"/>
          </a:xfrm>
        </p:spPr>
        <p:txBody>
          <a:bodyPr>
            <a:normAutofit/>
          </a:bodyPr>
          <a:lstStyle/>
          <a:p>
            <a:r>
              <a:rPr lang="ru-RU" sz="2000" dirty="0"/>
              <a:t>Объяснение основных целей полового воспитания: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Развитие понимания собственного тела и физиологии репродуктивной системы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Предоставление информации о методах контрацепции для снижения рисков нежелательной беременности и распространения инфекций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Развитие навыков принятия информированных решений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Формирование понимания согласия и предотвращение сексуального насилия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744035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Преимущества полового воспитания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2691338"/>
          </a:xfrm>
        </p:spPr>
        <p:txBody>
          <a:bodyPr>
            <a:noAutofit/>
          </a:bodyPr>
          <a:lstStyle/>
          <a:p>
            <a:r>
              <a:rPr lang="ru-RU" sz="2400" dirty="0"/>
              <a:t>Предоставление молодым людям информации для принятия осознанных решений в сексуальной жизни</a:t>
            </a:r>
          </a:p>
          <a:p>
            <a:r>
              <a:rPr lang="ru-RU" sz="2400" dirty="0"/>
              <a:t>Снижение стигмы и страха, связанных с сексуальностью и половыми отношениями</a:t>
            </a:r>
          </a:p>
          <a:p>
            <a:r>
              <a:rPr lang="ru-RU" sz="2400" dirty="0"/>
              <a:t>Укрепление здоровых отношений и коммуникации между партнерами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8C37A-824B-415C-FFC8-65D35750E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компоненты полового воспитания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420560-F971-05C8-22F1-88760AFC4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6145" y="2471789"/>
            <a:ext cx="9480573" cy="310198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Образование о физиологии и анатомии репродуктивной системы, чтобы молодые люди могли понять, как работает их тело и как происходит процесс размножения.</a:t>
            </a:r>
          </a:p>
          <a:p>
            <a:r>
              <a:rPr lang="ru-RU" dirty="0"/>
              <a:t>Предоставление информации о различных методах контрацепции, включая презервативы, оральные контрацептивы и другие средства, чтобы молодые люди могли принимать информированные решения о своей сексуальной жизни.</a:t>
            </a:r>
          </a:p>
          <a:p>
            <a:r>
              <a:rPr lang="ru-RU" dirty="0"/>
              <a:t>Развитие навыков принятия информированных решений, включая умение сказать "нет" и устанавливать границы в отношениях.</a:t>
            </a:r>
          </a:p>
          <a:p>
            <a:r>
              <a:rPr lang="ru-RU" dirty="0"/>
              <a:t>Формирование понимания согласия и предотвращение сексуального насилия путем обучения о важности согласия и уважения прав других людей.</a:t>
            </a:r>
          </a:p>
        </p:txBody>
      </p:sp>
    </p:spTree>
    <p:extLst>
      <p:ext uri="{BB962C8B-B14F-4D97-AF65-F5344CB8AC3E}">
        <p14:creationId xmlns:p14="http://schemas.microsoft.com/office/powerpoint/2010/main" val="109954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45635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Половое воспитание в образовательных учреждениях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356" y="2388663"/>
            <a:ext cx="8309617" cy="3771634"/>
          </a:xfrm>
        </p:spPr>
        <p:txBody>
          <a:bodyPr>
            <a:normAutofit/>
          </a:bodyPr>
          <a:lstStyle/>
          <a:p>
            <a:endParaRPr lang="ru-RU" sz="2800" dirty="0"/>
          </a:p>
          <a:p>
            <a:r>
              <a:rPr lang="ru-RU" sz="2800" dirty="0"/>
              <a:t>Роль школ и университетов в половом воспитании</a:t>
            </a:r>
          </a:p>
          <a:p>
            <a:r>
              <a:rPr lang="ru-RU" sz="2800" dirty="0"/>
              <a:t>Внедрение полового воспитания в учебные программы для достижения большей аудитории</a:t>
            </a:r>
          </a:p>
          <a:p>
            <a:r>
              <a:rPr lang="ru-RU" sz="2800" dirty="0"/>
              <a:t>Обучение педагогов и создание безопасной среды для подростков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36983"/>
            <a:ext cx="7729728" cy="550072"/>
          </a:xfrm>
        </p:spPr>
        <p:txBody>
          <a:bodyPr>
            <a:normAutofit fontScale="90000"/>
          </a:bodyPr>
          <a:lstStyle/>
          <a:p>
            <a:r>
              <a:rPr lang="ru-RU" dirty="0"/>
              <a:t>Половое воспитание в семье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2709811"/>
          </a:xfrm>
        </p:spPr>
        <p:txBody>
          <a:bodyPr>
            <a:normAutofit/>
          </a:bodyPr>
          <a:lstStyle/>
          <a:p>
            <a:r>
              <a:rPr lang="ru-RU" sz="2400" dirty="0"/>
              <a:t>Роль семьи в половом воспитании</a:t>
            </a:r>
          </a:p>
          <a:p>
            <a:r>
              <a:rPr lang="ru-RU" sz="2400" dirty="0"/>
              <a:t>Создание открытой и доверительной обстановки для обсуждения вопросов сексуальности и отношений</a:t>
            </a:r>
          </a:p>
          <a:p>
            <a:r>
              <a:rPr lang="ru-RU" sz="2400" dirty="0"/>
              <a:t>Поддержка семейных ценностей в половом воспитании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143</TotalTime>
  <Words>246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Corbel</vt:lpstr>
      <vt:lpstr>Gill Sans MT</vt:lpstr>
      <vt:lpstr>Посылка</vt:lpstr>
      <vt:lpstr>Половое воспитание - вопрос безопасности, а не стыда</vt:lpstr>
      <vt:lpstr> Цели полового воспитания </vt:lpstr>
      <vt:lpstr>Преимущества полового воспитания</vt:lpstr>
      <vt:lpstr>Основные компоненты полового воспитания </vt:lpstr>
      <vt:lpstr> Половое воспитание в образовательных учреждениях </vt:lpstr>
      <vt:lpstr>Половое воспитание в семье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2</cp:revision>
  <dcterms:created xsi:type="dcterms:W3CDTF">2023-05-25T03:39:57Z</dcterms:created>
  <dcterms:modified xsi:type="dcterms:W3CDTF">2023-06-26T12:53:36Z</dcterms:modified>
</cp:coreProperties>
</file>