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75138"/>
            <a:ext cx="8991600" cy="1957526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 помочь детям определить свои интересы и потенциал при выборе будущей профессии?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Почему это важно?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936666"/>
            <a:ext cx="9293500" cy="370675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Выбор профессии влияет на жизнь долгие годы, поэтому важно, чтобы решение было обдуманным.</a:t>
            </a:r>
          </a:p>
          <a:p>
            <a:pPr algn="just"/>
            <a:r>
              <a:rPr lang="ru-RU" sz="2400" dirty="0"/>
              <a:t>Современный мир предоставляет множество карьерных путей, и выбор не всегда прост.</a:t>
            </a:r>
          </a:p>
          <a:p>
            <a:pPr algn="just"/>
            <a:r>
              <a:rPr lang="ru-RU" sz="2400" dirty="0"/>
              <a:t>Работа, которая приносит радость, может обеспечить более успешную и удовлетворительную карьеру.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 Шаг 1 - Самопознание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327" y="2018706"/>
            <a:ext cx="8934282" cy="5316348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Интересы: Какие увлечения приносят радость? Чем он/она увлекается в свободное время?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Таланты и навыки: В чем ребенок хорош? В каких областях у него/неё хорошие результаты?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Личностные черты: Какие качества характера у него/неё есть? (настойчивость, творческое мышление и т.д.)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067308"/>
          </a:xfrm>
        </p:spPr>
        <p:txBody>
          <a:bodyPr>
            <a:normAutofit fontScale="90000"/>
          </a:bodyPr>
          <a:lstStyle/>
          <a:p>
            <a:r>
              <a:rPr lang="ru-RU" dirty="0"/>
              <a:t>Шаг 2 - Исследование</a:t>
            </a:r>
            <a:br>
              <a:rPr lang="ru-RU" dirty="0"/>
            </a:br>
            <a:r>
              <a:rPr lang="ru-RU" dirty="0"/>
              <a:t>Шаг 3 - Опыт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/>
              <a:t>Исследуйте различные профессии с ребенком: интернет, книги, видео.</a:t>
            </a:r>
          </a:p>
          <a:p>
            <a:pPr algn="just"/>
            <a:r>
              <a:rPr lang="ru-RU" sz="2800" dirty="0"/>
              <a:t>Проведите интервью с профессионалами: узнайте, чем они занимаются, что им нравится в своей работе.</a:t>
            </a:r>
          </a:p>
          <a:p>
            <a:pPr algn="just"/>
            <a:r>
              <a:rPr lang="ru-RU" sz="2800" dirty="0"/>
              <a:t>Посещайте ярмарки профессий и открытые дни в учебных заведениях.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Поддержите интересы ребенка, предоставив возможности для экспериментов (хобби, дополнительные уроки).</a:t>
            </a:r>
          </a:p>
          <a:p>
            <a:pPr algn="just"/>
            <a:r>
              <a:rPr lang="ru-RU" sz="2800" dirty="0"/>
              <a:t>Организуйте стажировки или практику: реальный опыт поможет понять, нравится ли ему/ей данное направление.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1047296"/>
          </a:xfrm>
        </p:spPr>
        <p:txBody>
          <a:bodyPr>
            <a:normAutofit fontScale="90000"/>
          </a:bodyPr>
          <a:lstStyle/>
          <a:p>
            <a:r>
              <a:rPr lang="ru-RU" dirty="0"/>
              <a:t>Шаг 4 - Образование</a:t>
            </a:r>
            <a:br>
              <a:rPr lang="ru-RU" dirty="0"/>
            </a:br>
            <a:r>
              <a:rPr lang="ru-RU" dirty="0"/>
              <a:t>Шаг 5 - Поддержка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2400" dirty="0"/>
              <a:t>Обсудите, какие знания и навыки нужны для выбранной профессии.</a:t>
            </a:r>
          </a:p>
          <a:p>
            <a:r>
              <a:rPr lang="ru-RU" sz="2400" dirty="0"/>
              <a:t>Подумайте о путях обучения: университет, техникум, курсы.</a:t>
            </a:r>
          </a:p>
          <a:p>
            <a:endParaRPr lang="ru-RU" sz="2400" dirty="0"/>
          </a:p>
          <a:p>
            <a:r>
              <a:rPr lang="ru-RU" sz="2400" dirty="0"/>
              <a:t>Дайте ребенку понять, что выбор профессии – это его/её решение, и вы поддержите его каким бы оно ни было.</a:t>
            </a:r>
          </a:p>
          <a:p>
            <a:r>
              <a:rPr lang="ru-RU" sz="2400" dirty="0"/>
              <a:t>Обсудите плюсы и минусы каждого выбора, помогите взвесить аргументы.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104729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Примеры из жизни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endParaRPr lang="ru-RU" sz="2400" dirty="0"/>
          </a:p>
          <a:p>
            <a:r>
              <a:rPr lang="ru-RU" sz="2400" dirty="0"/>
              <a:t>Расскажите истории успешных людей, которые следовали своим интересам и стали профессионалами в том, что им нравится.</a:t>
            </a:r>
          </a:p>
          <a:p>
            <a:r>
              <a:rPr lang="ru-RU" sz="2400" dirty="0"/>
              <a:t>Указывайте на разнообразие путей: даже нестандартные интересы могут привести к уникальным и важным профессиям.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724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292</TotalTime>
  <Words>318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Corbel</vt:lpstr>
      <vt:lpstr>Gill Sans MT</vt:lpstr>
      <vt:lpstr>Söhne</vt:lpstr>
      <vt:lpstr>Посылка</vt:lpstr>
      <vt:lpstr>Как помочь детям определить свои интересы и потенциал при выборе будущей профессии?</vt:lpstr>
      <vt:lpstr>Почему это важно?</vt:lpstr>
      <vt:lpstr> Шаг 1 - Самопознание</vt:lpstr>
      <vt:lpstr>Шаг 2 - Исследование Шаг 3 - Опыт</vt:lpstr>
      <vt:lpstr>Шаг 4 - Образование Шаг 5 - Поддержка</vt:lpstr>
      <vt:lpstr>Примеры из жизни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8</cp:revision>
  <dcterms:created xsi:type="dcterms:W3CDTF">2023-05-25T03:39:57Z</dcterms:created>
  <dcterms:modified xsi:type="dcterms:W3CDTF">2023-08-24T05:22:09Z</dcterms:modified>
</cp:coreProperties>
</file>