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Влияние современных требований и ожиданий на психическое здоровье детей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Растущее давление и стресс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300" y="1936667"/>
            <a:ext cx="8833400" cy="350285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Интенсивный учебный график и высокие ожидания в школе</a:t>
            </a:r>
          </a:p>
          <a:p>
            <a:pPr algn="just"/>
            <a:r>
              <a:rPr lang="ru-RU" sz="2400" dirty="0"/>
              <a:t>Социальное сравнение и стремление к идеальному образу</a:t>
            </a:r>
          </a:p>
          <a:p>
            <a:pPr algn="just"/>
            <a:r>
              <a:rPr lang="ru-RU" sz="2400" dirty="0"/>
              <a:t>Перегруженность расписанием и активностями</a:t>
            </a:r>
          </a:p>
          <a:p>
            <a:pPr algn="just"/>
            <a:r>
              <a:rPr lang="ru-RU" sz="2400" dirty="0"/>
              <a:t>Перфекционизм и страх неудачи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Влияние технологий и социальных медиа</a:t>
            </a:r>
            <a:br>
              <a:rPr lang="ru-RU" dirty="0">
                <a:solidFill>
                  <a:srgbClr val="374151"/>
                </a:solidFill>
                <a:latin typeface="Söhne"/>
              </a:rPr>
            </a:br>
            <a:r>
              <a:rPr lang="ru-RU" dirty="0">
                <a:solidFill>
                  <a:srgbClr val="374151"/>
                </a:solidFill>
                <a:latin typeface="Söhne"/>
              </a:rPr>
              <a:t>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2046415"/>
            <a:ext cx="8934282" cy="5316348"/>
          </a:xfrm>
        </p:spPr>
        <p:txBody>
          <a:bodyPr>
            <a:noAutofit/>
          </a:bodyPr>
          <a:lstStyle/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Зависимость от гаджетов и экранных устройств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Онлайн-школа и отсутствие личного взаимодействия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Социальные медиа и стремление к постоянной виртуальной подписке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Роль семьи и родителей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endParaRPr lang="ru-RU" sz="2000" dirty="0"/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Воздействие семейных ожиданий на психическое здоровье детей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Поддержка и понимание родителей в достижении баланса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Развитие здоровых межличностных навыков и умение управлять стрессом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стратегий для поддержки психического здоровья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Установление реалистичных ожиданий и границ</a:t>
            </a:r>
          </a:p>
          <a:p>
            <a:r>
              <a:rPr lang="ru-RU" sz="2400" dirty="0"/>
              <a:t>Поощрение здорового отдыха и </a:t>
            </a:r>
            <a:r>
              <a:rPr lang="ru-RU" sz="2400" dirty="0" err="1"/>
              <a:t>самоухода</a:t>
            </a:r>
            <a:endParaRPr lang="ru-RU" sz="2400" dirty="0"/>
          </a:p>
          <a:p>
            <a:r>
              <a:rPr lang="ru-RU" sz="2400" dirty="0"/>
              <a:t>Развитие эмоциональной интеллектуальности и навыков управления стрессом</a:t>
            </a:r>
          </a:p>
          <a:p>
            <a:r>
              <a:rPr lang="ru-RU" sz="2400" dirty="0"/>
              <a:t>Поддержка в поиске увлечений и интересов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126</TotalTime>
  <Words>127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Влияние современных требований и ожиданий на психическое здоровье детей</vt:lpstr>
      <vt:lpstr>Растущее давление и стресс</vt:lpstr>
      <vt:lpstr>Влияние технологий и социальных медиа  </vt:lpstr>
      <vt:lpstr>Роль семьи и родителей</vt:lpstr>
      <vt:lpstr>Примеры стратегий для поддержки психического здоровья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6</cp:revision>
  <dcterms:created xsi:type="dcterms:W3CDTF">2023-05-25T03:39:57Z</dcterms:created>
  <dcterms:modified xsi:type="dcterms:W3CDTF">2023-07-19T04:24:47Z</dcterms:modified>
</cp:coreProperties>
</file>