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Пищевое поведение дошкольников и </a:t>
            </a:r>
            <a:r>
              <a:rPr lang="ru-RU"/>
              <a:t>младших школьников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0"/>
            <a:ext cx="7729728" cy="1518081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Значение здорового пищевого поведения: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66" y="2396972"/>
            <a:ext cx="8833400" cy="3502854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Здоровое пищевое поведение играет важную роль в физическом и психическом развитии детей.</a:t>
            </a:r>
          </a:p>
          <a:p>
            <a:r>
              <a:rPr lang="ru-RU" dirty="0"/>
              <a:t>Обеспечивает достаточное поступление питательных веществ, необходимых для роста и развития организма.</a:t>
            </a:r>
          </a:p>
          <a:p>
            <a:r>
              <a:rPr lang="ru-RU" dirty="0"/>
              <a:t>Помогает в формировании привычек, которые влияют на долгосрочное здоровье и предотвращают возникновение ожирения и других заболеваний.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Стратегии для развития здорового пищевого поведения у дошкольников:</a:t>
            </a:r>
            <a:br>
              <a:rPr lang="ru-RU" dirty="0">
                <a:solidFill>
                  <a:srgbClr val="374151"/>
                </a:solidFill>
                <a:latin typeface="Söhne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5827" y="2046415"/>
            <a:ext cx="7729728" cy="5316348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ru-RU" sz="3200" b="0" i="0" dirty="0">
                <a:solidFill>
                  <a:srgbClr val="374151"/>
                </a:solidFill>
                <a:effectLst/>
                <a:latin typeface="Söhne"/>
              </a:rPr>
              <a:t>Создание благоприятной обстановки за столом</a:t>
            </a:r>
          </a:p>
          <a:p>
            <a:pPr algn="l">
              <a:buFont typeface="+mj-lt"/>
              <a:buAutoNum type="arabicPeriod"/>
            </a:pPr>
            <a:r>
              <a:rPr lang="ru-RU" sz="3200" b="0" i="0" dirty="0">
                <a:solidFill>
                  <a:srgbClr val="374151"/>
                </a:solidFill>
                <a:effectLst/>
                <a:latin typeface="Söhne"/>
              </a:rPr>
              <a:t>Разнообразие и представление новых продуктов</a:t>
            </a:r>
          </a:p>
          <a:p>
            <a:pPr algn="l">
              <a:buFont typeface="+mj-lt"/>
              <a:buAutoNum type="arabicPeriod"/>
            </a:pPr>
            <a:r>
              <a:rPr lang="ru-RU" sz="3200" b="0" i="0" dirty="0">
                <a:solidFill>
                  <a:srgbClr val="374151"/>
                </a:solidFill>
                <a:effectLst/>
                <a:latin typeface="Söhne"/>
              </a:rPr>
              <a:t>Участие детей в приготовлении пищи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пищевого поведения младших школьников: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638044"/>
            <a:ext cx="8309617" cy="3771634"/>
          </a:xfrm>
        </p:spPr>
        <p:txBody>
          <a:bodyPr>
            <a:normAutofit/>
          </a:bodyPr>
          <a:lstStyle/>
          <a:p>
            <a:r>
              <a:rPr lang="ru-RU" dirty="0"/>
              <a:t>Младший школьный возраст - период, когда дети становятся более самостоятельными в выборе пищи.</a:t>
            </a:r>
          </a:p>
          <a:p>
            <a:r>
              <a:rPr lang="ru-RU" dirty="0"/>
              <a:t>Влияние окружающей среды, друзей и рекламы на предпочтения пищи.</a:t>
            </a:r>
          </a:p>
          <a:p>
            <a:r>
              <a:rPr lang="ru-RU" dirty="0"/>
              <a:t>Развитие предпочтений и привычек, которые могут повлиять на здоровье в будущем.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1602996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Стратегии для развития здорового пищевого поведения у младших школьников: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/>
              <a:t>Образование о здоровом питании: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Предоставьте информацию о питательных веществах и пользе здорового питания.</a:t>
            </a:r>
          </a:p>
          <a:p>
            <a:pPr marL="0" indent="0">
              <a:buNone/>
            </a:pPr>
            <a:r>
              <a:rPr lang="ru-RU" dirty="0"/>
              <a:t>Объясните, какие продукты являются полезными и почему.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Вовлечение в планирование и выбор пищи: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Позвольте детям участвовать в составлении меню или выборе продуктов в магазине.</a:t>
            </a:r>
          </a:p>
          <a:p>
            <a:pPr marL="0" indent="0">
              <a:buNone/>
            </a:pPr>
            <a:r>
              <a:rPr lang="ru-RU" dirty="0"/>
              <a:t>Дайте им возможность принимать активное участие в процессе питания и принимать ответственность за свои выборы.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Пример родителей и близких: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Взрослые должны служить хорошим примером здорового питания.</a:t>
            </a:r>
          </a:p>
          <a:p>
            <a:pPr marL="0" indent="0">
              <a:buNone/>
            </a:pPr>
            <a:r>
              <a:rPr lang="ru-RU" dirty="0"/>
              <a:t>Родители могут поддерживать здоровые привычки и предлагать разнообразные продукты в семейном питании.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85</TotalTime>
  <Words>235</Words>
  <Application>Microsoft Office PowerPoint</Application>
  <PresentationFormat>Широкоэкранный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Пищевое поведение дошкольников и младших школьников</vt:lpstr>
      <vt:lpstr> Значение здорового пищевого поведения:  </vt:lpstr>
      <vt:lpstr>Стратегии для развития здорового пищевого поведения у дошкольников: </vt:lpstr>
      <vt:lpstr>Особенности пищевого поведения младших школьников: </vt:lpstr>
      <vt:lpstr>Стратегии для развития здорового пищевого поведения у младших школьников: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3</cp:revision>
  <dcterms:created xsi:type="dcterms:W3CDTF">2023-05-25T03:39:57Z</dcterms:created>
  <dcterms:modified xsi:type="dcterms:W3CDTF">2023-05-27T10:43:38Z</dcterms:modified>
</cp:coreProperties>
</file>