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9" r:id="rId7"/>
    <p:sldId id="27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7/18/2023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Развитие речи и коммуникативных навыков у детей с задержкой развития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38546"/>
            <a:ext cx="7729728" cy="942110"/>
          </a:xfrm>
        </p:spPr>
        <p:txBody>
          <a:bodyPr>
            <a:normAutofit/>
          </a:bodyPr>
          <a:lstStyle/>
          <a:p>
            <a:r>
              <a:rPr lang="ru-RU" b="0" i="0" dirty="0">
                <a:solidFill>
                  <a:srgbClr val="374151"/>
                </a:solidFill>
                <a:effectLst/>
                <a:latin typeface="Söhne"/>
              </a:rPr>
              <a:t>Задержка развития у детей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9300" y="1936667"/>
            <a:ext cx="8833400" cy="350285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dirty="0"/>
              <a:t>Задержка развития - это состояние, при котором ребенок развивается с определенными задержками в физическом, психическом, когнитивном или социальном развитии в сравнении с типичным развитием сверстников.</a:t>
            </a:r>
          </a:p>
          <a:p>
            <a:pPr algn="just"/>
            <a:endParaRPr lang="ru-RU" sz="2400" dirty="0"/>
          </a:p>
          <a:p>
            <a:pPr algn="just"/>
            <a:r>
              <a:rPr lang="ru-RU" sz="2400" dirty="0"/>
              <a:t>Основные причины задержки развития: Некоторые общие причины включают генетические нарушения, преждевременность, неблагоприятное внутриутробное развитие, недостаток питания, недостаток стимуляции и внешние факторы, такие как травмы или болезни.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604" y="352133"/>
            <a:ext cx="7729728" cy="118872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374151"/>
                </a:solidFill>
                <a:latin typeface="Söhne"/>
              </a:rPr>
              <a:t> Коммуникативные навыки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273" y="2046415"/>
            <a:ext cx="8934282" cy="5316348"/>
          </a:xfrm>
        </p:spPr>
        <p:txBody>
          <a:bodyPr>
            <a:noAutofit/>
          </a:bodyPr>
          <a:lstStyle/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Коммуникативные навыки - это способность эффективно взаимодействовать с окружающими, выражать свои мысли, понимать и интерпретировать информацию, а также использовать невербальные сигналы для передачи сообщений.</a:t>
            </a:r>
          </a:p>
          <a:p>
            <a:pPr algn="just"/>
            <a:endParaRPr lang="ru-RU" sz="2400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just"/>
            <a:r>
              <a:rPr lang="ru-RU" sz="2400" b="0" i="0" dirty="0">
                <a:solidFill>
                  <a:srgbClr val="374151"/>
                </a:solidFill>
                <a:effectLst/>
                <a:latin typeface="Söhne"/>
              </a:rPr>
              <a:t>Виды коммуникативных навыков: Коммуникативные навыки могут быть вербальными (использование слов и речи) и невербальными (использование жестов, мимики, интонации и телодвижений).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791" y="161128"/>
            <a:ext cx="7729728" cy="1188720"/>
          </a:xfrm>
        </p:spPr>
        <p:txBody>
          <a:bodyPr>
            <a:normAutofit/>
          </a:bodyPr>
          <a:lstStyle/>
          <a:p>
            <a:r>
              <a:rPr lang="ru-RU" dirty="0"/>
              <a:t>Этапы развития речи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869" y="1710708"/>
            <a:ext cx="9582174" cy="4750127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2000" dirty="0"/>
              <a:t>Пре-лингвистический период (0-12 месяцев): В этом периоде ребенок осваивает навыки восприятия звуков и проявляет коммуникативные способности через плач, улыбку и жесты.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/>
              <a:t>Период ранней речи (12-24 месяца): Ребенок начинает использовать первые слова и комбинировать их в простые предложения. Понимание речи развивается быстрее, чем продукция речи.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/>
              <a:t>Период расширенного восприятия (2-3 года): Ребенок активно расширяет словарный запас, изучает грамматику и развивает навыки восприятия и понимания речи.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/>
              <a:t>Период грамматического развития (3-5 лет): Ребенок начинает использовать более сложные предложения, правильно образовывать множественное число и прогрессивные формы глаголов.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/>
              <a:t>Период установления речи (5-7 лет): Ребенок улучшает свои навыки в использовании грамматики, лексики и произношения, становится более свободным и гибким в коммуникации.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093" y="88777"/>
            <a:ext cx="7729728" cy="788678"/>
          </a:xfrm>
        </p:spPr>
        <p:txBody>
          <a:bodyPr>
            <a:normAutofit fontScale="90000"/>
          </a:bodyPr>
          <a:lstStyle/>
          <a:p>
            <a:r>
              <a:rPr lang="ru-RU" dirty="0"/>
              <a:t>Основные методы развития речи и коммуникативных навыков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1" y="1691774"/>
            <a:ext cx="10573305" cy="5010868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dirty="0"/>
              <a:t>Речевая терапия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Игровые и интерактивные методы развития речи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Использование речевых карт и визуальных пособий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Поддержка речи в повседневной жизни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Сотрудничество с родителями и педагогами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9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093" y="88777"/>
            <a:ext cx="7729728" cy="788678"/>
          </a:xfrm>
        </p:spPr>
        <p:txBody>
          <a:bodyPr>
            <a:normAutofit fontScale="90000"/>
          </a:bodyPr>
          <a:lstStyle/>
          <a:p>
            <a:r>
              <a:rPr lang="ru-RU" dirty="0"/>
              <a:t>Советы для родителей и педагогов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1" y="1691774"/>
            <a:ext cx="10573305" cy="5010868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Создание стимулирующей речевой среды: Обеспечение богатой и разнообразной речевой среды с использованием книг, игр, разговоров и песен.</a:t>
            </a:r>
          </a:p>
          <a:p>
            <a:r>
              <a:rPr lang="ru-RU" sz="2400" dirty="0"/>
              <a:t>Игровая коммуникация и развитие речи: Использование игр и игровых активностей для стимуляции коммуникации и развития речи.</a:t>
            </a:r>
          </a:p>
          <a:p>
            <a:r>
              <a:rPr lang="ru-RU" sz="2400" dirty="0"/>
              <a:t>Особенности общения с ребенком с задержкой развития: Индивидуальный подход, использование простых и понятных инструкций, активное слушание и поддержка речевых попыток.</a:t>
            </a:r>
          </a:p>
          <a:p>
            <a:r>
              <a:rPr lang="ru-RU" sz="2400" dirty="0"/>
              <a:t>Установление речевых ритуалов и повторение: Создание регулярных речевых практик и повторение важных слов и фраз.</a:t>
            </a:r>
          </a:p>
          <a:p>
            <a:r>
              <a:rPr lang="ru-RU" sz="2400" dirty="0"/>
              <a:t>Поощрение и поддержка позитивного речевого опыта: Поощрение и поддержка ребенка в его речевых усилиях, создание позитивного и поддерживающего речевого опыта.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1388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120</TotalTime>
  <Words>412</Words>
  <Application>Microsoft Office PowerPoint</Application>
  <PresentationFormat>Широкоэкранный</PresentationFormat>
  <Paragraphs>30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Corbel</vt:lpstr>
      <vt:lpstr>Gill Sans MT</vt:lpstr>
      <vt:lpstr>Söhne</vt:lpstr>
      <vt:lpstr>Посылка</vt:lpstr>
      <vt:lpstr>Развитие речи и коммуникативных навыков у детей с задержкой развития</vt:lpstr>
      <vt:lpstr>Задержка развития у детей</vt:lpstr>
      <vt:lpstr> Коммуникативные навыки</vt:lpstr>
      <vt:lpstr>Этапы развития речи</vt:lpstr>
      <vt:lpstr>Основные методы развития речи и коммуникативных навыков</vt:lpstr>
      <vt:lpstr>Советы для родителей и педагогов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5</cp:revision>
  <dcterms:created xsi:type="dcterms:W3CDTF">2023-05-25T03:39:57Z</dcterms:created>
  <dcterms:modified xsi:type="dcterms:W3CDTF">2023-07-18T14:16:51Z</dcterms:modified>
</cp:coreProperties>
</file>