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175029"/>
            <a:ext cx="8991600" cy="1857635"/>
          </a:xfrm>
        </p:spPr>
        <p:txBody>
          <a:bodyPr>
            <a:normAutofit fontScale="90000"/>
          </a:bodyPr>
          <a:lstStyle/>
          <a:p>
            <a:r>
              <a:rPr lang="ru-RU" dirty="0"/>
              <a:t>Эмоциональный интеллект и стили родительского общения: Как наши эмоции влияют на детей?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301" y="133164"/>
            <a:ext cx="7729728" cy="1216241"/>
          </a:xfrm>
        </p:spPr>
        <p:txBody>
          <a:bodyPr>
            <a:normAutofit fontScale="90000"/>
          </a:bodyPr>
          <a:lstStyle/>
          <a:p>
            <a:r>
              <a:rPr lang="ru-RU" dirty="0"/>
              <a:t>Что такое эмоциональный интеллект?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2396972"/>
            <a:ext cx="8833400" cy="3018407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Эмоциональный интеллект - это способность управлять своими эмоциями и эмоциями других людей, а также умение распознавать и понимать эмоции.</a:t>
            </a:r>
          </a:p>
          <a:p>
            <a:endParaRPr lang="ru-RU" sz="2400" dirty="0"/>
          </a:p>
          <a:p>
            <a:r>
              <a:rPr lang="ru-RU" sz="2400" dirty="0"/>
              <a:t>Развитие эмоционального интеллекта помогает детям лучше понимать себя и других, эффективно взаимодействовать социально, управлять своими эмоциями и строить здоровые отношения.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Авторитарный стиль родительского общения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700" y="2655799"/>
            <a:ext cx="8957687" cy="6079828"/>
          </a:xfrm>
        </p:spPr>
        <p:txBody>
          <a:bodyPr>
            <a:noAutofit/>
          </a:bodyPr>
          <a:lstStyle/>
          <a:p>
            <a:r>
              <a:rPr lang="ru-RU" sz="2000" dirty="0"/>
              <a:t>Родители, принимающие авторитарный стиль, устанавливают жесткие правила, не оставляют места для выражения эмоций и демонстрируют контроль над детьми.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В такой семейной среде дети могут испытывать страх и бояться выражать свои эмоции, что может привести к нарушению развития их эмоционального интеллекта.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Пермиссивный</a:t>
            </a:r>
            <a:r>
              <a:rPr lang="ru-RU" dirty="0"/>
              <a:t> стиль родительского общения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608" y="2620289"/>
            <a:ext cx="9570247" cy="3771634"/>
          </a:xfrm>
        </p:spPr>
        <p:txBody>
          <a:bodyPr>
            <a:normAutofit/>
          </a:bodyPr>
          <a:lstStyle/>
          <a:p>
            <a:r>
              <a:rPr lang="ru-RU" sz="2400" dirty="0"/>
              <a:t>Родители, принимающие </a:t>
            </a:r>
            <a:r>
              <a:rPr lang="ru-RU" sz="2400" dirty="0" err="1"/>
              <a:t>пермиссивный</a:t>
            </a:r>
            <a:r>
              <a:rPr lang="ru-RU" sz="2400" dirty="0"/>
              <a:t> стиль, отличаются отсутствием жестких правил и низким уровнем контроля над детьми.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ru-RU" sz="2400" dirty="0"/>
              <a:t>В такой семейной среде дети могут испытывать затруднения в управлении своими эмоциями и развитии навыков эмоциональной саморегуляции, что может повлиять на их способность эффективно взаимодействовать социально.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Авторитетный стиль родительского общения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880" y="2868715"/>
            <a:ext cx="9410448" cy="4064597"/>
          </a:xfrm>
        </p:spPr>
        <p:txBody>
          <a:bodyPr>
            <a:normAutofit/>
          </a:bodyPr>
          <a:lstStyle/>
          <a:p>
            <a:r>
              <a:rPr lang="ru-RU" sz="2400" dirty="0"/>
              <a:t>Авторитетный стиль родительского общения сочетает установление четких правил и границ с уважением и высоким уровнем эмоциональной поддержки.</a:t>
            </a:r>
          </a:p>
          <a:p>
            <a:r>
              <a:rPr lang="ru-RU" sz="2400" dirty="0"/>
              <a:t>В такой семейной среде дети могут развивать навыки распознавания и выражения эмоций, а также эффективного управления своими эмоциями, что способствует развитию их эмоционального интеллекта.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96</TotalTime>
  <Words>224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Corbel</vt:lpstr>
      <vt:lpstr>Gill Sans MT</vt:lpstr>
      <vt:lpstr>Посылка</vt:lpstr>
      <vt:lpstr>Эмоциональный интеллект и стили родительского общения: Как наши эмоции влияют на детей?</vt:lpstr>
      <vt:lpstr>Что такое эмоциональный интеллект?  </vt:lpstr>
      <vt:lpstr>Авторитарный стиль родительского общения</vt:lpstr>
      <vt:lpstr>Пермиссивный стиль родительского общения </vt:lpstr>
      <vt:lpstr>Авторитетный стиль родительского общения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2</cp:revision>
  <dcterms:created xsi:type="dcterms:W3CDTF">2023-05-25T03:39:57Z</dcterms:created>
  <dcterms:modified xsi:type="dcterms:W3CDTF">2023-06-06T07:27:58Z</dcterms:modified>
</cp:coreProperties>
</file>