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76D7-8444-424C-B800-190A1A07E317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B278A-6F26-4FC8-B253-E93E5803CFE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441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76D7-8444-424C-B800-190A1A07E317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B278A-6F26-4FC8-B253-E93E5803C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190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76D7-8444-424C-B800-190A1A07E317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B278A-6F26-4FC8-B253-E93E5803C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18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76D7-8444-424C-B800-190A1A07E317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B278A-6F26-4FC8-B253-E93E5803C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169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76D7-8444-424C-B800-190A1A07E317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B278A-6F26-4FC8-B253-E93E5803CFE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7747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76D7-8444-424C-B800-190A1A07E317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B278A-6F26-4FC8-B253-E93E5803C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909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76D7-8444-424C-B800-190A1A07E317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B278A-6F26-4FC8-B253-E93E5803C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563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76D7-8444-424C-B800-190A1A07E317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B278A-6F26-4FC8-B253-E93E5803C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193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76D7-8444-424C-B800-190A1A07E317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B278A-6F26-4FC8-B253-E93E5803C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11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10E76D7-8444-424C-B800-190A1A07E317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7B278A-6F26-4FC8-B253-E93E5803C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576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76D7-8444-424C-B800-190A1A07E317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B278A-6F26-4FC8-B253-E93E5803C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751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10E76D7-8444-424C-B800-190A1A07E317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47B278A-6F26-4FC8-B253-E93E5803CFE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257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E1BD6C-29AD-CD9C-63FA-280837357E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190781"/>
            <a:ext cx="10058400" cy="35661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Ревность между сиблингами (братьями и сестрами). Что делать?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7679C35-C6E3-3381-0DED-80A3DCA300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8322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486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E2C413-EA7B-670D-299F-2FE5970C3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Определение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7D95F7-B53A-A728-A3EA-995708FD4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>
              <a:buFont typeface="Wingdings" panose="05000000000000000000" pitchFamily="2" charset="2"/>
              <a:buChar char="v"/>
            </a:pPr>
            <a:r>
              <a:rPr lang="ru-RU" sz="3200" dirty="0"/>
              <a:t>Ревность между братьями и сестрами - это естественное и распространенное явление.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200" dirty="0"/>
              <a:t>Ревность возникает, когда один ребенок чувствует, что его несправедливо обходят вниманием и любовью в сравнении с другими детьми в семье.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7416C51-EFB1-AFF7-E9D1-E12B049CA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8322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373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BAB4C2-C058-C7FD-C2CE-27130E2BC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Причины ревности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672E76-16FF-121F-09B2-ACAF04B18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/>
              <a:t>Разное количество внимания и любви со стороны родителей.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/>
              <a:t>Различия в возрасте, интересах и личности.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/>
              <a:t>Соперничество за внимание родителей.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/>
              <a:t>Невозможность удовлетворить свои потребности и желания.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EA796D7-6A9D-F7FE-CD0D-B5648B704B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8855" y="5062988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04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DCA91D-5112-5389-D3DD-6620E92A1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Последствия ревности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C63834-0ACE-43CD-5D08-80A2CCA3D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/>
              <a:t>Ревность может привести к негативным эмоциям, таким как злость, зависть и разочарование.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/>
              <a:t>Ревность может создавать напряженность и конфликты между братьями и сестрами.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/>
              <a:t>Ревность может привести к низкой самооценке и недостатку уверенности в себе.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89297D3-69EC-8665-8E75-4FE9192FA3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1814" y="5062988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261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C644A4-C616-D8D7-60B6-AC9E28B6A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374151"/>
                </a:solidFill>
              </a:rPr>
              <a:t>Как родители могут помочь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634B06-E254-7740-1F9B-B5EE7CA7E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800" dirty="0"/>
              <a:t>Проводите время с каждым ребенком отдельно.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/>
              <a:t>Поощряйте позитивное отношение между братьями и сестрами.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/>
              <a:t>Отмечайте достижения каждого ребенка и похвалите их за усилия.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/>
              <a:t>Установите правила поведения, которые будут способствовать уважению и поддержке друг друга.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06A6BF5-D331-670D-1C2E-DA1D94045B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6078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726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51</TotalTime>
  <Words>174</Words>
  <Application>Microsoft Office PowerPoint</Application>
  <PresentationFormat>Широкоэкранный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Wingdings</vt:lpstr>
      <vt:lpstr>Ретро</vt:lpstr>
      <vt:lpstr>Ревность между сиблингами (братьями и сестрами). Что делать?</vt:lpstr>
      <vt:lpstr>Определение </vt:lpstr>
      <vt:lpstr>Причины ревности </vt:lpstr>
      <vt:lpstr>Последствия ревности </vt:lpstr>
      <vt:lpstr>Как родители могут помочь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Ревность между сиблингами (братьями и сестрами). Что делать?</dc:title>
  <dc:creator>LadyD</dc:creator>
  <cp:lastModifiedBy>LadyD</cp:lastModifiedBy>
  <cp:revision>2</cp:revision>
  <dcterms:created xsi:type="dcterms:W3CDTF">2023-04-26T10:01:41Z</dcterms:created>
  <dcterms:modified xsi:type="dcterms:W3CDTF">2023-05-12T14:25:23Z</dcterms:modified>
</cp:coreProperties>
</file>