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Поддержка родителей в решении конфликтов между братьями </a:t>
            </a:r>
            <a:r>
              <a:rPr lang="ru-RU"/>
              <a:t>и сестрами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812799"/>
          </a:xfrm>
        </p:spPr>
        <p:txBody>
          <a:bodyPr>
            <a:normAutofit fontScale="90000"/>
          </a:bodyPr>
          <a:lstStyle/>
          <a:p>
            <a:r>
              <a:rPr lang="ru-RU" dirty="0"/>
              <a:t>Понимание природы конфликтов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300" y="1936667"/>
            <a:ext cx="8833400" cy="3502854"/>
          </a:xfrm>
        </p:spPr>
        <p:txBody>
          <a:bodyPr>
            <a:norm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Причины возникновения конфликтов: соревнование за внимание родителей, различия в возрасте и интересах, разделение ресурсов (игрушек, пространства и т. д.).</a:t>
            </a:r>
          </a:p>
          <a:p>
            <a:pPr algn="just"/>
            <a:r>
              <a:rPr lang="ru-RU" sz="2400" dirty="0"/>
              <a:t>Отличие между нормальными конфликтами и агрессивным поведением.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424873"/>
            <a:ext cx="7729728" cy="89592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 Роль родителей в разрешении конфликтов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2046415"/>
            <a:ext cx="8934282" cy="5316348"/>
          </a:xfrm>
        </p:spPr>
        <p:txBody>
          <a:bodyPr>
            <a:noAutofit/>
          </a:bodyPr>
          <a:lstStyle/>
          <a:p>
            <a:pPr algn="just"/>
            <a:endParaRPr lang="ru-RU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Важность активного вмешательства родителей в решение конфликтов.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Создание безопасной и поддерживающей семейной атмосферы.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Развитие навыков эмоционального интеллекта для управления конфликтами.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Эффективные стратегии родителей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endParaRPr lang="ru-RU" sz="20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Поощрение позитивного взаимодействия: похвала, признание достижений и сотрудничество.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Установление правил и границ: участие детей в их разработке, ясное объяснение последствий нарушения.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Предоставление возможностей для индивидуального времени и внимания с каждым ребенком.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Развитие навыков мирного разрешения конфликтов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r>
              <a:rPr lang="ru-RU" sz="2400" dirty="0"/>
              <a:t>Обучение навыкам коммуникации: активное слушание, выражение своих чувств и потребностей.</a:t>
            </a:r>
          </a:p>
          <a:p>
            <a:r>
              <a:rPr lang="ru-RU" sz="2400" dirty="0"/>
              <a:t>Применение стратегий урегулирования конфликтов: компромисс, поиск взаимовыгодных решений, поиск альтернатив.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170</TotalTime>
  <Words>159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Поддержка родителей в решении конфликтов между братьями и сестрами</vt:lpstr>
      <vt:lpstr>Понимание природы конфликтов </vt:lpstr>
      <vt:lpstr> Роль родителей в разрешении конфликтов </vt:lpstr>
      <vt:lpstr>Эффективные стратегии родителей</vt:lpstr>
      <vt:lpstr>Развитие навыков мирного разрешения конфликтов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7</cp:revision>
  <dcterms:created xsi:type="dcterms:W3CDTF">2023-05-25T03:39:57Z</dcterms:created>
  <dcterms:modified xsi:type="dcterms:W3CDTF">2023-07-24T05:22:41Z</dcterms:modified>
</cp:coreProperties>
</file>