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7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Как, почему и зачем строить здоровые привычки с детьми?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38546"/>
            <a:ext cx="7729728" cy="646545"/>
          </a:xfrm>
        </p:spPr>
        <p:txBody>
          <a:bodyPr>
            <a:normAutofit fontScale="90000"/>
          </a:bodyPr>
          <a:lstStyle/>
          <a:p>
            <a:r>
              <a:rPr lang="ru-RU" dirty="0"/>
              <a:t>Почему это важно?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7" y="1206993"/>
            <a:ext cx="10041645" cy="4057733"/>
          </a:xfrm>
        </p:spPr>
        <p:txBody>
          <a:bodyPr>
            <a:noAutofit/>
          </a:bodyPr>
          <a:lstStyle/>
          <a:p>
            <a:pPr algn="just"/>
            <a:endParaRPr lang="ru-RU" sz="2400" dirty="0"/>
          </a:p>
          <a:p>
            <a:pPr algn="just"/>
            <a:r>
              <a:rPr lang="ru-RU" sz="2400" dirty="0"/>
              <a:t>Основа будущего здоровья: Привычки, сформированные в детстве, остаются с человеком на всю жизнь. Здоровые привычки в раннем возрасте могут уменьшить риск развития хронических заболеваний, таких как диабет, ожирение, сердечно-сосудистые заболевания.</a:t>
            </a:r>
          </a:p>
          <a:p>
            <a:pPr algn="just"/>
            <a:r>
              <a:rPr lang="ru-RU" sz="2400" dirty="0"/>
              <a:t>Формирование личности: Установление здоровых привычек помогает развивать ответственность, самоконтроль и уверенность в себе.</a:t>
            </a:r>
          </a:p>
          <a:p>
            <a:pPr algn="just"/>
            <a:r>
              <a:rPr lang="ru-RU" sz="2400" dirty="0"/>
              <a:t>Улучшение качества жизни: Здоровый образ жизни включает в себя физическую активность, правильное питание и регулярный сон, что положительно сказывается на энергии, настроении и общем самочувствии.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604" y="424873"/>
            <a:ext cx="7729728" cy="895927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374151"/>
                </a:solidFill>
                <a:latin typeface="Söhne"/>
              </a:rPr>
              <a:t> Как строить здоровые привычки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619" y="1937011"/>
            <a:ext cx="10871200" cy="53163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2000" b="0" i="0" dirty="0">
              <a:solidFill>
                <a:srgbClr val="374151"/>
              </a:solidFill>
              <a:effectLst/>
            </a:endParaRPr>
          </a:p>
          <a:p>
            <a:pPr algn="just"/>
            <a:r>
              <a:rPr lang="ru-RU" sz="2000" b="0" i="0" dirty="0">
                <a:solidFill>
                  <a:srgbClr val="374151"/>
                </a:solidFill>
                <a:effectLst/>
              </a:rPr>
              <a:t>Образец: Родители и взрослые должны быть хорошим примером. Дети часто копируют поведение взрослых, поэтому важно самим следовать здоровому образу жизни.</a:t>
            </a:r>
          </a:p>
          <a:p>
            <a:pPr algn="just"/>
            <a:r>
              <a:rPr lang="ru-RU" sz="2000" b="0" i="0" dirty="0">
                <a:solidFill>
                  <a:srgbClr val="374151"/>
                </a:solidFill>
                <a:effectLst/>
              </a:rPr>
              <a:t>Постепенность: Вводите изменения постепенно, чтобы избежать стресса и сопротивления. Маленькие шаги создадут устойчивые привычки.</a:t>
            </a:r>
          </a:p>
          <a:p>
            <a:pPr algn="just"/>
            <a:r>
              <a:rPr lang="ru-RU" sz="2000" b="0" i="0" dirty="0">
                <a:solidFill>
                  <a:srgbClr val="374151"/>
                </a:solidFill>
                <a:effectLst/>
              </a:rPr>
              <a:t>Позитивное подкрепление: Поощряйте и похваливайте детей за их старания в формировании здоровых привычек. Это усиливает мотивацию и уверенность.</a:t>
            </a:r>
          </a:p>
          <a:p>
            <a:pPr algn="just"/>
            <a:r>
              <a:rPr lang="ru-RU" sz="2000" b="0" i="0" dirty="0">
                <a:solidFill>
                  <a:srgbClr val="374151"/>
                </a:solidFill>
                <a:effectLst/>
              </a:rPr>
              <a:t>Семейная поддержка: Вовлекайте всю семью в процесс. Совместные активности и правила помогут детям легче адаптироваться к изменениям.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791" y="161128"/>
            <a:ext cx="7729728" cy="697854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Примеры здоровых привычек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869" y="1710708"/>
            <a:ext cx="9582174" cy="4750127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Физическая активность:</a:t>
            </a:r>
          </a:p>
          <a:p>
            <a:pPr marL="0" indent="0" algn="just">
              <a:buNone/>
            </a:pPr>
            <a:r>
              <a:rPr lang="ru-RU" sz="2000" dirty="0"/>
              <a:t>Ежедневная активность: Прогулки, утренняя зарядка, игры на свежем воздухе.</a:t>
            </a:r>
          </a:p>
          <a:p>
            <a:pPr marL="0" indent="0" algn="just">
              <a:buNone/>
            </a:pPr>
            <a:r>
              <a:rPr lang="ru-RU" sz="2000" dirty="0"/>
              <a:t>Семейные занятия: Велосипедные прогулки, спортивные игры, походы на природу.</a:t>
            </a:r>
          </a:p>
          <a:p>
            <a:pPr marL="0" indent="0" algn="just">
              <a:buNone/>
            </a:pPr>
            <a:endParaRPr lang="ru-RU" sz="2000" dirty="0"/>
          </a:p>
          <a:p>
            <a:pPr algn="just"/>
            <a:r>
              <a:rPr lang="ru-RU" sz="2000" dirty="0"/>
              <a:t>Питание:</a:t>
            </a:r>
          </a:p>
          <a:p>
            <a:pPr marL="0" indent="0" algn="just">
              <a:buNone/>
            </a:pPr>
            <a:r>
              <a:rPr lang="ru-RU" sz="2000" dirty="0"/>
              <a:t>Разнообразное питание: Введение овощей, фруктов, белковых продуктов.</a:t>
            </a:r>
          </a:p>
          <a:p>
            <a:pPr marL="0" indent="0" algn="just">
              <a:buNone/>
            </a:pPr>
            <a:r>
              <a:rPr lang="ru-RU" sz="2000" dirty="0"/>
              <a:t>Здоровые перекусы: Орехи, сыр, йогурт, фрукты.</a:t>
            </a:r>
          </a:p>
          <a:p>
            <a:pPr marL="0" indent="0" algn="just">
              <a:buNone/>
            </a:pPr>
            <a:endParaRPr lang="ru-RU" sz="2000" dirty="0"/>
          </a:p>
          <a:p>
            <a:pPr algn="just"/>
            <a:r>
              <a:rPr lang="ru-RU" sz="2000" dirty="0"/>
              <a:t>Режим сна:</a:t>
            </a:r>
          </a:p>
          <a:p>
            <a:pPr marL="0" indent="0" algn="just">
              <a:buNone/>
            </a:pPr>
            <a:r>
              <a:rPr lang="ru-RU" sz="2000" dirty="0"/>
              <a:t>Строгий режим: Определенное время отхода ко сну и пробуждения.</a:t>
            </a:r>
          </a:p>
          <a:p>
            <a:pPr marL="0" indent="0" algn="just">
              <a:buNone/>
            </a:pPr>
            <a:r>
              <a:rPr lang="ru-RU" sz="2000" dirty="0"/>
              <a:t>Релаксация перед сном: Чтение книг, тихая музыка, избегание экранов.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263</TotalTime>
  <Words>280</Words>
  <Application>Microsoft Office PowerPoint</Application>
  <PresentationFormat>Широкоэкранный</PresentationFormat>
  <Paragraphs>27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Corbel</vt:lpstr>
      <vt:lpstr>Gill Sans MT</vt:lpstr>
      <vt:lpstr>Söhne</vt:lpstr>
      <vt:lpstr>Посылка</vt:lpstr>
      <vt:lpstr>Как, почему и зачем строить здоровые привычки с детьми?</vt:lpstr>
      <vt:lpstr>Почему это важно?</vt:lpstr>
      <vt:lpstr> Как строить здоровые привычки</vt:lpstr>
      <vt:lpstr>Примеры здоровых привычек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8</cp:revision>
  <dcterms:created xsi:type="dcterms:W3CDTF">2023-05-25T03:39:57Z</dcterms:created>
  <dcterms:modified xsi:type="dcterms:W3CDTF">2023-08-16T06:13:46Z</dcterms:modified>
</cp:coreProperties>
</file>