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Гаджеты в жизни детей - Детский тайм-менеджмент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1518081"/>
          </a:xfrm>
        </p:spPr>
        <p:txBody>
          <a:bodyPr>
            <a:normAutofit fontScale="90000"/>
          </a:bodyPr>
          <a:lstStyle/>
          <a:p>
            <a:r>
              <a:rPr lang="ru-RU" dirty="0"/>
              <a:t>Определение гаджетов и детского тайм-менеджмента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502854"/>
          </a:xfrm>
        </p:spPr>
        <p:txBody>
          <a:bodyPr>
            <a:normAutofit/>
          </a:bodyPr>
          <a:lstStyle/>
          <a:p>
            <a:r>
              <a:rPr lang="ru-RU" dirty="0"/>
              <a:t>Гаджеты - это электронные устройства, которые предоставляют различные функции и возможности для использования.</a:t>
            </a:r>
          </a:p>
          <a:p>
            <a:r>
              <a:rPr lang="ru-RU" dirty="0"/>
              <a:t>Они включают смартфоны, планшеты, компьютеры, игровые приставки и другие подобные устройства.</a:t>
            </a:r>
          </a:p>
          <a:p>
            <a:endParaRPr lang="ru-RU" dirty="0"/>
          </a:p>
          <a:p>
            <a:r>
              <a:rPr lang="ru-RU" dirty="0"/>
              <a:t>Детский тайм-менеджмент - это систематический подход к управлению временем, который разработан специально для детей.</a:t>
            </a:r>
          </a:p>
          <a:p>
            <a:r>
              <a:rPr lang="ru-RU" dirty="0"/>
              <a:t>Он включает в себя планирование активностей, установление ограничений и поддержку баланса между использованием гаджетов и другими видами деятельности.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Влияние гаджетов на детей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47346"/>
          </a:xfrm>
        </p:spPr>
        <p:txBody>
          <a:bodyPr>
            <a:noAutofit/>
          </a:bodyPr>
          <a:lstStyle/>
          <a:p>
            <a:r>
              <a:rPr lang="ru-RU" sz="3200" dirty="0"/>
              <a:t>Образование и доступ к информации</a:t>
            </a:r>
          </a:p>
          <a:p>
            <a:endParaRPr lang="ru-RU" sz="3200" dirty="0"/>
          </a:p>
          <a:p>
            <a:r>
              <a:rPr lang="ru-RU" sz="3200" dirty="0"/>
              <a:t>Развлечения и развлекательные приложения</a:t>
            </a:r>
          </a:p>
          <a:p>
            <a:endParaRPr lang="ru-RU" sz="3200" dirty="0"/>
          </a:p>
          <a:p>
            <a:r>
              <a:rPr lang="ru-RU" sz="3200" dirty="0"/>
              <a:t>Социальные взаимодействия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Детский тайм-менеджмент и его значимость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r>
              <a:rPr lang="ru-RU" dirty="0"/>
              <a:t>Детский тайм-менеджмент помогает детям развивать навыки планирования и организации своего времени.</a:t>
            </a:r>
          </a:p>
          <a:p>
            <a:endParaRPr lang="ru-RU" dirty="0"/>
          </a:p>
          <a:p>
            <a:r>
              <a:rPr lang="ru-RU" dirty="0"/>
              <a:t>Детский тайм-менеджмент включает в себя установление ограничений на использование гаджетов.</a:t>
            </a:r>
          </a:p>
          <a:p>
            <a:endParaRPr lang="ru-RU" dirty="0"/>
          </a:p>
          <a:p>
            <a:r>
              <a:rPr lang="ru-RU" dirty="0"/>
              <a:t>Часть детского тайм-менеджмента заключается в </a:t>
            </a:r>
            <a:r>
              <a:rPr lang="ru-RU" dirty="0" err="1"/>
              <a:t>предлагании</a:t>
            </a:r>
            <a:r>
              <a:rPr lang="ru-RU" dirty="0"/>
              <a:t> детям разнообразных альтернативных активностей вместо бездумного времяпрепровождения с гаджетами.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советы по детскому тайм-менеджменту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64597"/>
          </a:xfrm>
        </p:spPr>
        <p:txBody>
          <a:bodyPr>
            <a:normAutofit/>
          </a:bodyPr>
          <a:lstStyle/>
          <a:p>
            <a:r>
              <a:rPr lang="ru-RU" dirty="0"/>
              <a:t>Установите правила.</a:t>
            </a:r>
          </a:p>
          <a:p>
            <a:r>
              <a:rPr lang="ru-RU" dirty="0"/>
              <a:t>Ограничьте время, которое дети могут проводить с гаджетами в течение дня. </a:t>
            </a:r>
          </a:p>
          <a:p>
            <a:r>
              <a:rPr lang="ru-RU" dirty="0"/>
              <a:t>Установите правила о том, какие типы контента или приложений дети могут использовать. </a:t>
            </a:r>
          </a:p>
          <a:p>
            <a:r>
              <a:rPr lang="ru-RU" dirty="0"/>
              <a:t>Помогайте детям планировать свое время с гаджетами. </a:t>
            </a:r>
          </a:p>
          <a:p>
            <a:r>
              <a:rPr lang="ru-RU" dirty="0"/>
              <a:t>Ограничьте использование гаджетов во время семейных мероприятий и обедов, чтобы поощрить более активное общение и взаимодействие.</a:t>
            </a:r>
          </a:p>
          <a:p>
            <a:r>
              <a:rPr lang="ru-RU" dirty="0"/>
              <a:t>Будьте гибкими и адаптируйте правила в зависимости от возраста и потребностей ваших детей.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64</TotalTime>
  <Words>225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Гаджеты в жизни детей - Детский тайм-менеджмент</vt:lpstr>
      <vt:lpstr>Определение гаджетов и детского тайм-менеджмента  </vt:lpstr>
      <vt:lpstr>Влияние гаджетов на детей</vt:lpstr>
      <vt:lpstr>Детский тайм-менеджмент и его значимость </vt:lpstr>
      <vt:lpstr>Практические советы по детскому тайм-менеджменту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1</cp:revision>
  <dcterms:created xsi:type="dcterms:W3CDTF">2023-05-25T03:39:57Z</dcterms:created>
  <dcterms:modified xsi:type="dcterms:W3CDTF">2023-05-25T04:44:49Z</dcterms:modified>
</cp:coreProperties>
</file>