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28"/>
  </p:normalViewPr>
  <p:slideViewPr>
    <p:cSldViewPr snapToGrid="0">
      <p:cViewPr varScale="1">
        <p:scale>
          <a:sx n="90" d="100"/>
          <a:sy n="90" d="100"/>
        </p:scale>
        <p:origin x="23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7145" y="1241266"/>
            <a:ext cx="453592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ru-RU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4200" b="0" i="0" kern="1200" dirty="0" err="1">
                <a:solidFill>
                  <a:schemeClr val="bg2"/>
                </a:solidFill>
                <a:latin typeface="+mj-lt"/>
                <a:ea typeface="+mj-ea"/>
                <a:cs typeface="+mj-cs"/>
              </a:rPr>
              <a:t>Как</a:t>
            </a:r>
            <a:r>
              <a:rPr lang="en-US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привить детям хорошие манеры </a:t>
            </a:r>
            <a:br>
              <a:rPr lang="en-US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в 21 веке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7145" y="5838696"/>
            <a:ext cx="4378250" cy="3648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Серия «шесть волшебных слайдов»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798B8-1C3B-4B89-8B9A-3F9613CD0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6FBC0DC-E9D1-4FE7-A92D-8C0C21E6C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5B8AD05-BFBB-476E-A552-5125E1F1F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5960B2F-90D8-4D62-B831-C33669F8D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71C36F-11CF-6955-9EBD-F6A25E4A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69" y="1183314"/>
            <a:ext cx="5723631" cy="221790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C46445-3C6A-F0BC-11F0-E122CDE1D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32" y="4179449"/>
            <a:ext cx="2201815" cy="22640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LV" dirty="0">
                <a:solidFill>
                  <a:schemeClr val="bg1"/>
                </a:solidFill>
              </a:rPr>
              <a:t>0</a:t>
            </a:r>
            <a:endParaRPr lang="ru-LV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3BFA44-887A-4DA9-42E2-AC1C8254087E}"/>
              </a:ext>
            </a:extLst>
          </p:cNvPr>
          <p:cNvSpPr txBox="1"/>
          <p:nvPr/>
        </p:nvSpPr>
        <p:spPr>
          <a:xfrm>
            <a:off x="624632" y="304792"/>
            <a:ext cx="5506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ВСЕРОСИИЙСКАЯ НЕДЕЛЯ </a:t>
            </a:r>
          </a:p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РОДИТЕЛЬСКОЙ КОМПЕТЕНТНОСТИ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7804905-7190-04DD-B07B-49C76E646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8904" y="2456290"/>
            <a:ext cx="36195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3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dirty="0">
                <a:cs typeface="Phosphate Inline" panose="02000506050000020004" pitchFamily="2" charset="0"/>
              </a:rPr>
              <a:t>1. Составьте список задач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2. Прицепите легенду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3. Демонстрируйте декларируемое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4. Лучшая учёба – это преподавание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5. Похвала, эмпатия, сопричастность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6. Игра в ситуации, советские фильмы и мультики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9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1.</a:t>
            </a:r>
            <a:r>
              <a:rPr lang="ru-RU" sz="3600" dirty="0">
                <a:cs typeface="Phosphate Inline" panose="02000506050000020004" pitchFamily="2" charset="0"/>
              </a:rPr>
              <a:t> </a:t>
            </a:r>
            <a:r>
              <a:rPr lang="ru-RU" sz="3600" b="1" dirty="0">
                <a:cs typeface="Phosphate Inline" panose="02000506050000020004" pitchFamily="2" charset="0"/>
              </a:rPr>
              <a:t>Список задач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Нужно понимать, чего вы хотите. Термины и определения должны совпадать.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2. Легенда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То, чему учите, должно быть красивым, загадочным и необходимым не столько для выживания человечества, сколько для обучаемого.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5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3. Демонстрация декларируемого.</a:t>
            </a:r>
            <a:r>
              <a:rPr lang="ru-RU" sz="3600" dirty="0">
                <a:cs typeface="Phosphate Inline" panose="02000506050000020004" pitchFamily="2" charset="0"/>
              </a:rPr>
              <a:t> Обучаемый должен видеть, что вам это тоже крайне важно.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4. Лучшая учёба – это преподавание. </a:t>
            </a:r>
            <a:br>
              <a:rPr lang="ru-RU" sz="3600" b="1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Урок этики для игрушек, одногруппников, соседей, коллег и проч.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8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5. Хвалить за всё.</a:t>
            </a:r>
            <a:br>
              <a:rPr lang="ru-RU" sz="3600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Не ругать ни за что. Показывать прикладные последствия проступков. Грустить и переживать вместе. Спросить, чем можете помочь.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8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3600" b="1" dirty="0">
                <a:cs typeface="Phosphate Inline" panose="02000506050000020004" pitchFamily="2" charset="0"/>
              </a:rPr>
              <a:t>6. Не объяснять </a:t>
            </a:r>
            <a:br>
              <a:rPr lang="ru-RU" sz="3600" b="1" dirty="0">
                <a:cs typeface="Phosphate Inline" panose="02000506050000020004" pitchFamily="2" charset="0"/>
              </a:rPr>
            </a:br>
            <a:r>
              <a:rPr lang="ru-RU" sz="3600" dirty="0">
                <a:cs typeface="Phosphate Inline" panose="02000506050000020004" pitchFamily="2" charset="0"/>
              </a:rPr>
              <a:t>вредность некоторых популярных мультиков – не поверят. Останавливать советский мульт или фильм и объяснять эпизод конструктивного и позитивного поведения.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5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607238"/>
            <a:ext cx="10152382" cy="5593674"/>
          </a:xfrm>
        </p:spPr>
        <p:txBody>
          <a:bodyPr/>
          <a:lstStyle/>
          <a:p>
            <a:pPr algn="l"/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Когда что-то просишь, говори «Пожалуйста».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Получая что-либо – вещь или услугу, скажи «Спасибо».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Если тебе нужно немедленно привлечь чье-то внимание, слово «извините» — самый вежливый способ вступить в разговор.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перебивай взрослых, которые разговаривают друг с другом, если нет крайней необходимости. Подними руку, они заметят.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комментируй физические характеристики других людей, если, конечно, не делаешь им комплимент, что всегда приветствуется.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Обращайся во время общения по имени.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Когда спрашивают, как у тебя дела - ответь, а затем задай этот же вопрос. Не нужно обстоятельно отвечать, а выслушать нужно всё.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Когда бываешь в гостях у друга или подруги, не забудь поблагодарить его или ее родителей за то, что хорошо провел время.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Сначала постучи в закрытую дверь и дождись ответа, а затем уже заходи.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Когда звонишь малознакомому человеку по мобильнику или кому бы то ни было по стационарному телефону, сначала представься. 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называй людей прозвищами.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высмеивай никого ни под каким предлогом, не сплетничай ни о ком – не говори плохо о тех людях, которых нет при разговоре.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Даже если спектакль или фильм кажется скучным, не ерзай и сиди спокойно. 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</a:t>
            </a:r>
            <a:r>
              <a:rPr lang="ru-RU" sz="1200" dirty="0">
                <a:solidFill>
                  <a:schemeClr val="bg1"/>
                </a:solidFill>
                <a:latin typeface="Roboto" panose="02000000000000000000" pitchFamily="2" charset="0"/>
              </a:rPr>
              <a:t>«</a:t>
            </a: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Извините» – это отличное лекарство для профилактики конфликтов.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Прикрывай рот, когда кашляешь или чихаешь.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ковыряй в носу, не грызи ногти.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Проходя через дверь, посмотри, можешь ли придержать ее открытой для кого-то еще.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Здоровайся с теми, кого ты знаешь.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Говори с людьми так, как хочешь, чтобы разговаривали с тобой.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Относись к семье, друзьям и незнакомым людям с вежливостью и уважением.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Когда прощаешься,, добавляй после слов прощания: «Хорошего дня», «Приятного было познакомиться», «Всего доброго».- 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Слушай больше, говори меньше.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За столом: не перегружай тарелку; правильно держи столовые приборы; следи за тем, чтобы еда не капала на одежду.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Держи салфетку во время еды на коленях. Используй ее, чтобы вытереть рот, когда это необходимо.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тянись за столом. Попроси, чтобы тебе передали еду.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Не откусывай слишком больших кусков, чтобы не подавиться, не разговаривай, пока еда во рту.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- И всегда клади на тарелку столько еды, сколько точно сможешь съесть.  Не оставляй еду на тарелке.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endParaRPr lang="ru-LV" sz="12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 rot="16200000">
            <a:off x="10274954" y="4225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шпора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2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134</TotalTime>
  <Words>758</Words>
  <Application>Microsoft Macintosh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Совет директоров</vt:lpstr>
      <vt:lpstr> Как привить детям хорошие манеры  в 21 веке</vt:lpstr>
      <vt:lpstr>1. Составьте список задач 2. Прицепите легенду 3. Демонстрируйте декларируемое 4. Лучшая учёба – это преподавание 5. Похвала, эмпатия, сопричастность 6. Игра в ситуации, советские фильмы и мультики  </vt:lpstr>
      <vt:lpstr>1. Список задач Нужно понимать, чего вы хотите. Термины и определения должны совпадать.     </vt:lpstr>
      <vt:lpstr>2. Легенда То, чему учите, должно быть красивым, загадочным и необходимым не столько для выживания человечества, сколько для обучаемого.    </vt:lpstr>
      <vt:lpstr>3. Демонстрация декларируемого. Обучаемый должен видеть, что вам это тоже крайне важно.     </vt:lpstr>
      <vt:lpstr>4. Лучшая учёба – это преподавание.  Урок этики для игрушек, одногруппников, соседей, коллег и проч.     </vt:lpstr>
      <vt:lpstr>5. Хвалить за всё. Не ругать ни за что. Показывать прикладные последствия проступков. Грустить и переживать вместе. Спросить, чем можете помочь.   </vt:lpstr>
      <vt:lpstr>6. Не объяснять  вредность некоторых популярных мультиков – не поверят. Останавливать советский мульт или фильм и объяснять эпизод конструктивного и позитивного поведения.  </vt:lpstr>
      <vt:lpstr> - Когда что-то просишь, говори «Пожалуйста». - Получая что-либо – вещь или услугу, скажи «Спасибо». - Если тебе нужно немедленно привлечь чье-то внимание, слово «извините» — самый вежливый способ вступить в разговор. - Не перебивай взрослых, которые разговаривают друг с другом, если нет крайней необходимости. Подними руку, они заметят. - Не комментируй физические характеристики других людей, если, конечно, не делаешь им комплимент, что всегда приветствуется. - Обращайся во время общения по имени. - Когда спрашивают, как у тебя дела - ответь, а затем задай этот же вопрос. Не нужно обстоятельно отвечать, а выслушать нужно всё. - Когда бываешь в гостях у друга или подруги, не забудь поблагодарить его или ее родителей за то, что хорошо провел время. - Сначала постучи в закрытую дверь и дождись ответа, а затем уже заходи. - Когда звонишь малознакомому человеку по мобильнику или кому бы то ни было по стационарному телефону, сначала представься.  - Не называй людей прозвищами. - Не высмеивай никого ни под каким предлогом, не сплетничай ни о ком – не говори плохо о тех людях, которых нет при разговоре. - Даже если спектакль или фильм кажется скучным, не ерзай и сиди спокойно.  - «Извините» – это отличное лекарство для профилактики конфликтов. - Прикрывай рот, когда кашляешь или чихаешь. - Не ковыряй в носу, не грызи ногти. - Проходя через дверь, посмотри, можешь ли придержать ее открытой для кого-то еще. - Здоровайся с теми, кого ты знаешь. - Говори с людьми так, как хочешь, чтобы разговаривали с тобой. - Относись к семье, друзьям и незнакомым людям с вежливостью и уважением. - Когда прощаешься,, добавляй после слов прощания: «Хорошего дня», «Приятного было познакомиться», «Всего доброго».-  - Слушай больше, говори меньше. - За столом: не перегружай тарелку; правильно держи столовые приборы; следи за тем, чтобы еда не капала на одежду. - Держи салфетку во время еды на коленях. Используй ее, чтобы вытереть рот, когда это необходимо. - Не тянись за столом. Попроси, чтобы тебе передали еду. - Не откусывай слишком больших кусков, чтобы не подавиться, не разговаривай, пока еда во рту. - И всегда клади на тарелку столько еды, сколько точно сможешь съесть.  Не оставляй еду на тарелке.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привить детям хорошие манеры  в 21 веке</dc:title>
  <dc:creator>Вацлав Володарский</dc:creator>
  <cp:lastModifiedBy>Вацлав Володарский</cp:lastModifiedBy>
  <cp:revision>4</cp:revision>
  <dcterms:created xsi:type="dcterms:W3CDTF">2023-04-24T13:45:08Z</dcterms:created>
  <dcterms:modified xsi:type="dcterms:W3CDTF">2023-04-24T15:59:29Z</dcterms:modified>
</cp:coreProperties>
</file>