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79" r:id="rId5"/>
    <p:sldId id="259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343541"/>
                </a:solidFill>
                <a:effectLst/>
                <a:latin typeface="Söhne"/>
              </a:rPr>
              <a:t>Влияние цифровой эры на детскую психологию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1740"/>
            <a:ext cx="7729728" cy="745095"/>
          </a:xfrm>
        </p:spPr>
        <p:txBody>
          <a:bodyPr>
            <a:normAutofit fontScale="90000"/>
          </a:bodyPr>
          <a:lstStyle/>
          <a:p>
            <a:r>
              <a:rPr lang="ru-RU" dirty="0"/>
              <a:t>Положительное влияние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066" y="1708727"/>
            <a:ext cx="8833400" cy="4191099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Образование и развитие: доступ к образовательным ресурсам, учебным приложениям и онлайн-курсам.</a:t>
            </a:r>
          </a:p>
          <a:p>
            <a:pPr algn="just"/>
            <a:r>
              <a:rPr lang="ru-RU" sz="2000" dirty="0"/>
              <a:t>Развитие когнитивных навыков: логическое мышление, проблемное решение, креативность.</a:t>
            </a:r>
          </a:p>
          <a:p>
            <a:pPr algn="just"/>
            <a:r>
              <a:rPr lang="ru-RU" sz="2000" dirty="0"/>
              <a:t>Культурное обогащение: доступ к мировой культуре, искусству и истории через интернет.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744035"/>
          </a:xfrm>
        </p:spPr>
        <p:txBody>
          <a:bodyPr>
            <a:normAutofit fontScale="90000"/>
          </a:bodyPr>
          <a:lstStyle/>
          <a:p>
            <a:r>
              <a:rPr lang="ru-RU" dirty="0"/>
              <a:t>Отрицательное влияние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51920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Зависимость и уединение: чрезмерное время, проведенное перед экранами, может привести к социальной изоляции и уменьшению личного контакта.</a:t>
            </a:r>
          </a:p>
          <a:p>
            <a:pPr algn="just"/>
            <a:r>
              <a:rPr lang="ru-RU" sz="2400" dirty="0"/>
              <a:t>Воздействие на сон: синий свет гаджетов может нарушить режим сна и качество отдыха.</a:t>
            </a:r>
          </a:p>
          <a:p>
            <a:pPr algn="just"/>
            <a:r>
              <a:rPr lang="ru-RU" sz="2400" dirty="0"/>
              <a:t>Возможные психологические проблемы: тревожность, депрессия, низкая самооценка из-за сравнения с жизнью других в социальных сетях.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E8C37A-824B-415C-FFC8-65D35750E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39919"/>
            <a:ext cx="7729728" cy="688617"/>
          </a:xfrm>
        </p:spPr>
        <p:txBody>
          <a:bodyPr>
            <a:normAutofit fontScale="90000"/>
          </a:bodyPr>
          <a:lstStyle/>
          <a:p>
            <a:r>
              <a:rPr lang="ru-RU"/>
              <a:t>Влияние социальных медиа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420560-F971-05C8-22F1-88760AFC4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6145" y="2471789"/>
            <a:ext cx="9480573" cy="3550320"/>
          </a:xfrm>
        </p:spPr>
        <p:txBody>
          <a:bodyPr>
            <a:noAutofit/>
          </a:bodyPr>
          <a:lstStyle/>
          <a:p>
            <a:pPr algn="just"/>
            <a:r>
              <a:rPr lang="ru-RU" sz="2000" dirty="0"/>
              <a:t>Позитивные аспекты: общение, создание контактов, поддержка социальных навыков.</a:t>
            </a:r>
          </a:p>
          <a:p>
            <a:pPr algn="just"/>
            <a:r>
              <a:rPr lang="ru-RU" sz="2000" dirty="0"/>
              <a:t>Отрицательные аспекты: подверженность к </a:t>
            </a:r>
            <a:r>
              <a:rPr lang="ru-RU" sz="2000" dirty="0" err="1"/>
              <a:t>кибербуллингу</a:t>
            </a:r>
            <a:r>
              <a:rPr lang="ru-RU" sz="2000" dirty="0"/>
              <a:t>, стремление к идеальному образу, негативное влияние на самооценку.</a:t>
            </a:r>
          </a:p>
        </p:txBody>
      </p:sp>
    </p:spTree>
    <p:extLst>
      <p:ext uri="{BB962C8B-B14F-4D97-AF65-F5344CB8AC3E}">
        <p14:creationId xmlns:p14="http://schemas.microsoft.com/office/powerpoint/2010/main" val="1099540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845635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Рекомендации для родителей и взрослых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5356" y="2388663"/>
            <a:ext cx="8309617" cy="3771634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Вовремя устанавливать правила использования гаджетов и интернета.</a:t>
            </a:r>
          </a:p>
          <a:p>
            <a:pPr algn="just"/>
            <a:r>
              <a:rPr lang="ru-RU" sz="2400" dirty="0"/>
              <a:t>Самостоятельно участвовать в жизни ребенка в онлайн-мире: интересоваться его друзьями, играми и интересами.</a:t>
            </a:r>
          </a:p>
          <a:p>
            <a:pPr algn="just"/>
            <a:r>
              <a:rPr lang="ru-RU" sz="2400" dirty="0"/>
              <a:t>Поощрять физическую активность и активное общение в реальном мире.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147</TotalTime>
  <Words>188</Words>
  <Application>Microsoft Office PowerPoint</Application>
  <PresentationFormat>Широкоэкранный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Söhne</vt:lpstr>
      <vt:lpstr>Посылка</vt:lpstr>
      <vt:lpstr>Влияние цифровой эры на детскую психологию</vt:lpstr>
      <vt:lpstr>Положительное влияние</vt:lpstr>
      <vt:lpstr>Отрицательное влияние</vt:lpstr>
      <vt:lpstr>Влияние социальных медиа</vt:lpstr>
      <vt:lpstr> Рекомендации для родителей и взрослых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3</cp:revision>
  <dcterms:created xsi:type="dcterms:W3CDTF">2023-05-25T03:39:57Z</dcterms:created>
  <dcterms:modified xsi:type="dcterms:W3CDTF">2023-07-28T10:54:20Z</dcterms:modified>
</cp:coreProperties>
</file>