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Зачем учить детей выражать свои чувства и эмоции словами?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849746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Развитие эмоционального интеллекта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1" y="1410194"/>
            <a:ext cx="10143245" cy="4695042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Выражение чувств словами помогает детям осознавать и понимать свои эмоции.</a:t>
            </a:r>
          </a:p>
          <a:p>
            <a:pPr algn="just"/>
            <a:r>
              <a:rPr lang="ru-RU" sz="2400" dirty="0"/>
              <a:t>Это способствует развитию эмпатии и способности понимать эмоции других людей.</a:t>
            </a:r>
          </a:p>
          <a:p>
            <a:pPr algn="just"/>
            <a:r>
              <a:rPr lang="ru-RU" sz="2400" dirty="0"/>
              <a:t>Дети становятся более чуткими к настроению окружающих и умеют адекватно реагировать на них.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Способствование психологическому благополучию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2046415"/>
            <a:ext cx="8934282" cy="531634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</a:rPr>
              <a:t>Дети учатся осваивать навыки управления своими эмоциями.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</a:rPr>
              <a:t>Выражая чувства словами, они могут более осознанно реагировать на стрессовые ситуации.</a:t>
            </a: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</a:rPr>
              <a:t>Это помогает снизить уровень тревожности и стресса, повышая психологическую устойчивость.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улучшение коммуникационных навыков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Выражение эмоций словами способствует развитию языковых и коммуникативных умений.</a:t>
            </a:r>
          </a:p>
          <a:p>
            <a:pPr algn="just"/>
            <a:r>
              <a:rPr lang="ru-RU" sz="2000" dirty="0"/>
              <a:t>Дети учатся ясно и выразительно излагать свои мысли и чувства.</a:t>
            </a:r>
          </a:p>
          <a:p>
            <a:pPr algn="just"/>
            <a:r>
              <a:rPr lang="ru-RU" sz="2000" dirty="0"/>
              <a:t>Это помогает им эффективнее общаться, устанавливать глубокие отношения и решать конфликты.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Профилактика психологических проблем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r>
              <a:rPr lang="ru-RU" sz="2400" dirty="0"/>
              <a:t>Обучение выражению эмоций словами может предотвратить возникновение психологических проблем.</a:t>
            </a:r>
          </a:p>
          <a:p>
            <a:r>
              <a:rPr lang="ru-RU" sz="2400" dirty="0"/>
              <a:t>Дети научатся распознавать свои эмоциональные состояния и обращаться за помощью, если это необходимо.</a:t>
            </a:r>
          </a:p>
          <a:p>
            <a:r>
              <a:rPr lang="ru-RU" sz="2400" dirty="0"/>
              <a:t>Это способствует более здоровому эмоциональному развитию и уменьшает риск депрессии и тревожности.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134</TotalTime>
  <Words>173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Corbel</vt:lpstr>
      <vt:lpstr>Gill Sans MT</vt:lpstr>
      <vt:lpstr>Посылка</vt:lpstr>
      <vt:lpstr>Зачем учить детей выражать свои чувства и эмоции словами?</vt:lpstr>
      <vt:lpstr>Развитие эмоционального интеллекта</vt:lpstr>
      <vt:lpstr>Способствование психологическому благополучию</vt:lpstr>
      <vt:lpstr>улучшение коммуникационных навыков</vt:lpstr>
      <vt:lpstr>Профилактика психологических проблем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6</cp:revision>
  <dcterms:created xsi:type="dcterms:W3CDTF">2023-05-25T03:39:57Z</dcterms:created>
  <dcterms:modified xsi:type="dcterms:W3CDTF">2023-08-19T13:26:19Z</dcterms:modified>
</cp:coreProperties>
</file>