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4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50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9982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21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88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7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684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61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6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0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82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70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0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4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99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C9CA-B540-4F82-84AE-72B5739447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E36726-FCC5-4AF1-BB87-745FDFD16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81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7C384-4AFE-7389-C3BE-0D4F83103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092" y="443883"/>
            <a:ext cx="9913195" cy="4459209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Детские наказания: установление границ или насилие? Как реагировать родителям на капризы и истерики ребенка-дошкольника?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1F489A-A984-B7EC-675F-5386D2B2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5057" y="5049016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70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6E8AD-19D7-72F8-54A0-B2AC7E95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 детских наказаний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53CE4-6C8D-E0A0-F5F5-312B8FF1A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Детские наказания - это меры, которые применяются для изменения поведения ребенка, когда он нарушает правила или границы.</a:t>
            </a:r>
          </a:p>
          <a:p>
            <a:r>
              <a:rPr lang="ru-RU" sz="2400" dirty="0"/>
              <a:t>Наказания могут быть физическими (например, шлепок) или психологическими (например, угроза лишения чего-то).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3D31C53-125D-D205-1393-6D3CB6B8F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8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D71CCB-DD5E-F284-75D4-9D816567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Негативные последствия физических наказаний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0E4755-D551-5A6C-2496-55DD99FD0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Травматические эффекты </a:t>
            </a:r>
          </a:p>
          <a:p>
            <a:r>
              <a:rPr lang="ru-RU" sz="2800" dirty="0"/>
              <a:t>Риск развития поведенческих проблем </a:t>
            </a:r>
          </a:p>
          <a:p>
            <a:r>
              <a:rPr lang="ru-RU" sz="2800" dirty="0"/>
              <a:t>Негативное влияние на психическое здоровье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947688-BE8D-4468-6181-E9C0B21C9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4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D1F00-A6ED-49F7-63F7-F528633EB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Эффективные методы установления границ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63B9B0-9E6D-F704-9F50-CF733222D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Объяснение правил и последствий нарушения</a:t>
            </a:r>
          </a:p>
          <a:p>
            <a:r>
              <a:rPr lang="ru-RU" sz="2800" dirty="0"/>
              <a:t>Использование положительного подхода </a:t>
            </a:r>
          </a:p>
          <a:p>
            <a:r>
              <a:rPr lang="ru-RU" sz="2800" dirty="0"/>
              <a:t>Альтернативы физическому наказанию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5D26F0-C22E-F838-1A8F-C0A57A4A0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7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F6496-6CA7-3C26-5E03-1C1E81C4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реагировать на неподходящее поведение ребенка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4C56F4-AD05-05EB-937C-E99E2C4A4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Принципы ненасильственного воспитания - необходимо общаться с ребенком без криков и угроз, и использовать методы, которые не унижают его личность.</a:t>
            </a:r>
          </a:p>
          <a:p>
            <a:r>
              <a:rPr lang="ru-RU" dirty="0"/>
              <a:t>Создание позитивного общения - стоит обращаться к ребенку так, чтобы он понимал, что вы не против него, а за него.</a:t>
            </a:r>
          </a:p>
          <a:p>
            <a:r>
              <a:rPr lang="ru-RU" dirty="0"/>
              <a:t>Установление границ и правил - нужно объяснить ребенку, что его поведение неприемлемо, и установить правила, которые должны быть соблюдены.</a:t>
            </a:r>
          </a:p>
          <a:p>
            <a:r>
              <a:rPr lang="ru-RU" dirty="0"/>
              <a:t>Поощрение хорошего поведения - важно показать ребенку, что вы замечаете и цените его усилия, когда он ведет себя правильно.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194AE7-DE31-220A-E7F4-DAC8B0E70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00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</TotalTime>
  <Words>196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Детские наказания: установление границ или насилие? Как реагировать родителям на капризы и истерики ребенка-дошкольника?</vt:lpstr>
      <vt:lpstr>Определение детских наказаний</vt:lpstr>
      <vt:lpstr>Негативные последствия физических наказаний</vt:lpstr>
      <vt:lpstr>Эффективные методы установления границ</vt:lpstr>
      <vt:lpstr>Как реагировать на неподходящее поведение ребенка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наказания: установление границ или насилие? Как реагировать родителям на капризы и истерики ребенка-дошкольника?</dc:title>
  <dc:creator>LadyD</dc:creator>
  <cp:lastModifiedBy>LadyD</cp:lastModifiedBy>
  <cp:revision>3</cp:revision>
  <dcterms:created xsi:type="dcterms:W3CDTF">2023-04-27T10:10:32Z</dcterms:created>
  <dcterms:modified xsi:type="dcterms:W3CDTF">2023-05-12T05:58:03Z</dcterms:modified>
</cp:coreProperties>
</file>