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79" r:id="rId5"/>
    <p:sldId id="259" r:id="rId6"/>
    <p:sldId id="280" r:id="rId7"/>
    <p:sldId id="27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Зачем обсуждать с ребенком вопросы безопасности в онлайн-среде?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2436"/>
            <a:ext cx="7729728" cy="1025237"/>
          </a:xfrm>
        </p:spPr>
        <p:txBody>
          <a:bodyPr>
            <a:normAutofit/>
          </a:bodyPr>
          <a:lstStyle/>
          <a:p>
            <a:r>
              <a:rPr lang="ru-RU" dirty="0"/>
              <a:t>Зачем обсуждать?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873" y="1810327"/>
            <a:ext cx="9782593" cy="4089499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Опасности онлайн: Ребенок может столкнуться с нежелательным контентом, мошенничеством, неприятными людьми и </a:t>
            </a:r>
            <a:r>
              <a:rPr lang="ru-RU" sz="2000" dirty="0" err="1"/>
              <a:t>буллингом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/>
              <a:t>Защита личных данных: Объясните детям, что важно не делить личные данные (имя, адрес, номер телефона) с незнакомцами.</a:t>
            </a:r>
          </a:p>
          <a:p>
            <a:pPr algn="just"/>
            <a:r>
              <a:rPr lang="ru-RU" sz="2000" dirty="0"/>
              <a:t>Цифровой след: Расскажите, каким образом информация, опубликованная онлайн, может оставить след в будущем.</a:t>
            </a:r>
          </a:p>
          <a:p>
            <a:pPr algn="just"/>
            <a:r>
              <a:rPr lang="ru-RU" sz="2000" dirty="0"/>
              <a:t>Критическое мышление: Помогите детям развивать способность анализировать информацию и различать правду от мифов.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744035"/>
          </a:xfrm>
        </p:spPr>
        <p:txBody>
          <a:bodyPr>
            <a:normAutofit fontScale="90000"/>
          </a:bodyPr>
          <a:lstStyle/>
          <a:p>
            <a:r>
              <a:rPr lang="ru-RU" dirty="0"/>
              <a:t>Как начать разговор?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655" y="2382983"/>
            <a:ext cx="9388209" cy="3648362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Откройте диалог: Спросите, что они знают об интернете и какие у них есть опасения.</a:t>
            </a:r>
          </a:p>
          <a:p>
            <a:pPr algn="just"/>
            <a:r>
              <a:rPr lang="ru-RU" sz="2400" dirty="0"/>
              <a:t>Сделайте это нормой: Сделайте обсуждение безопасности в интернете регулярной практикой, а не одноразовым событием.</a:t>
            </a:r>
          </a:p>
          <a:p>
            <a:pPr algn="just"/>
            <a:r>
              <a:rPr lang="ru-RU" sz="2400" dirty="0"/>
              <a:t>Слушайте их: Дайте детям возможность выразить свои мысли и вопросы, выслушайте их опасения.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E8C37A-824B-415C-FFC8-65D35750E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Личные данные и конфиденциальность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420560-F971-05C8-22F1-88760AFC4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6145" y="2471789"/>
            <a:ext cx="9480573" cy="3101983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Никогда не делить личные данные: Поясните, что дети не должны давать свои имя, фамилию, адрес, школу или другую личную информацию незнакомцам.</a:t>
            </a:r>
          </a:p>
          <a:p>
            <a:pPr algn="just"/>
            <a:r>
              <a:rPr lang="ru-RU" dirty="0"/>
              <a:t>Пароли и аккаунты: Обсудите важность сильных паролей и объясните, что никогда нельзя делить свой пароль даже с друзьями.</a:t>
            </a:r>
          </a:p>
          <a:p>
            <a:pPr algn="just"/>
            <a:r>
              <a:rPr lang="ru-RU" dirty="0"/>
              <a:t>Разрешения на публикации: Подчеркните, что они должны спрашивать разрешения, прежде чем делить фотографии или информацию о других людях.</a:t>
            </a:r>
          </a:p>
        </p:txBody>
      </p:sp>
    </p:spTree>
    <p:extLst>
      <p:ext uri="{BB962C8B-B14F-4D97-AF65-F5344CB8AC3E}">
        <p14:creationId xmlns:p14="http://schemas.microsoft.com/office/powerpoint/2010/main" val="1099540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772" y="581026"/>
            <a:ext cx="7729728" cy="845635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Опасные контент и ситуации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124364"/>
            <a:ext cx="10090173" cy="4035933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Нежелательный контент: Объясните, что дети могут натолкнуться на неподходящий контент, и как они должны поступить, если такое случится.</a:t>
            </a:r>
          </a:p>
          <a:p>
            <a:pPr algn="just"/>
            <a:r>
              <a:rPr lang="ru-RU" sz="2400" dirty="0"/>
              <a:t>Неприятные люди: Поговорите о том, как распознавать незнакомцев, которые могут быть опасными, и что делать в таких ситуациях.</a:t>
            </a:r>
          </a:p>
          <a:p>
            <a:pPr algn="just"/>
            <a:r>
              <a:rPr lang="ru-RU" sz="2400" dirty="0" err="1"/>
              <a:t>Буллинг</a:t>
            </a:r>
            <a:r>
              <a:rPr lang="ru-RU" sz="2400" dirty="0"/>
              <a:t>: Обсудите, что такое онлайн-</a:t>
            </a:r>
            <a:r>
              <a:rPr lang="ru-RU" sz="2400" dirty="0" err="1"/>
              <a:t>буллинг</a:t>
            </a:r>
            <a:r>
              <a:rPr lang="ru-RU" sz="2400" dirty="0"/>
              <a:t> и как дети могут защитить себя и других от этого.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772" y="581026"/>
            <a:ext cx="7729728" cy="845635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Соблюдение законов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124364"/>
            <a:ext cx="10090173" cy="4035933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Авторские права: Объясните, что нельзя публиковать материалы, которые нарушают авторские права.</a:t>
            </a:r>
          </a:p>
          <a:p>
            <a:pPr algn="just"/>
            <a:r>
              <a:rPr lang="ru-RU" sz="2400" dirty="0" err="1"/>
              <a:t>Кибербуллинг</a:t>
            </a:r>
            <a:r>
              <a:rPr lang="ru-RU" sz="2400" dirty="0"/>
              <a:t>: Расскажите о том, что </a:t>
            </a:r>
            <a:r>
              <a:rPr lang="ru-RU" sz="2400" dirty="0" err="1"/>
              <a:t>кибербуллинг</a:t>
            </a:r>
            <a:r>
              <a:rPr lang="ru-RU" sz="2400" dirty="0"/>
              <a:t> является правонарушением и может иметь серьезные последствия.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721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168</TotalTime>
  <Words>329</Words>
  <Application>Microsoft Office PowerPoint</Application>
  <PresentationFormat>Широкоэкранный</PresentationFormat>
  <Paragraphs>24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Corbel</vt:lpstr>
      <vt:lpstr>Gill Sans MT</vt:lpstr>
      <vt:lpstr>Посылка</vt:lpstr>
      <vt:lpstr>Зачем обсуждать с ребенком вопросы безопасности в онлайн-среде?</vt:lpstr>
      <vt:lpstr>Зачем обсуждать?</vt:lpstr>
      <vt:lpstr>Как начать разговор?</vt:lpstr>
      <vt:lpstr>Личные данные и конфиденциальность </vt:lpstr>
      <vt:lpstr> Опасные контент и ситуации </vt:lpstr>
      <vt:lpstr> Соблюдение законов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4</cp:revision>
  <dcterms:created xsi:type="dcterms:W3CDTF">2023-05-25T03:39:57Z</dcterms:created>
  <dcterms:modified xsi:type="dcterms:W3CDTF">2023-08-21T08:10:47Z</dcterms:modified>
</cp:coreProperties>
</file>