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9" r:id="rId7"/>
    <p:sldId id="27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075138"/>
            <a:ext cx="8991600" cy="1957526"/>
          </a:xfrm>
        </p:spPr>
        <p:txBody>
          <a:bodyPr>
            <a:normAutofit fontScale="90000"/>
          </a:bodyPr>
          <a:lstStyle/>
          <a:p>
            <a:r>
              <a:rPr lang="ru-RU" dirty="0"/>
              <a:t>Как научить ребенка решать ситуации, связанные с плохими привычками или групповым давлением?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38546"/>
            <a:ext cx="7729728" cy="942110"/>
          </a:xfrm>
        </p:spPr>
        <p:txBody>
          <a:bodyPr>
            <a:normAutofit fontScale="90000"/>
          </a:bodyPr>
          <a:lstStyle/>
          <a:p>
            <a:r>
              <a:rPr lang="ru-RU" b="0" i="0" dirty="0">
                <a:solidFill>
                  <a:srgbClr val="374151"/>
                </a:solidFill>
                <a:effectLst/>
                <a:latin typeface="Söhne"/>
              </a:rPr>
              <a:t>Почему дети подвержены плохим привычкам?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345" y="1936666"/>
            <a:ext cx="10069355" cy="3854533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Влияние окружения: Объясните, что дети находятся под влиянием своего окружения, включая друзей и школьных товарищей. Они могут пытаться подражать своим сверстникам, чтобы вписаться в группу.</a:t>
            </a:r>
          </a:p>
          <a:p>
            <a:pPr algn="just"/>
            <a:r>
              <a:rPr lang="ru-RU" sz="2400" dirty="0"/>
              <a:t>Стремление к подражанию взрослым и старшим: Расскажите, что дети часто пытаются копировать взрослых и старших, поскольку они рассматривают их как примеры для подражания.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1333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604" y="352133"/>
            <a:ext cx="7729728" cy="710049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374151"/>
                </a:solidFill>
                <a:latin typeface="Söhne"/>
              </a:rPr>
              <a:t> Групповое давление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527" y="1937011"/>
            <a:ext cx="9967082" cy="5398043"/>
          </a:xfrm>
        </p:spPr>
        <p:txBody>
          <a:bodyPr>
            <a:noAutofit/>
          </a:bodyPr>
          <a:lstStyle/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Понятие группового давления: Объясните, что групповое давление - это ситуация, когда дети чувствуют давление своих сверстников на совершение определенных действий, которые они сами не хотят делать.</a:t>
            </a:r>
          </a:p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Как оно проявляется: Приведите примеры проявления группового давления, такие как фразы "все делают так", шутки или уговоры со стороны друзей.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791" y="161128"/>
            <a:ext cx="7729728" cy="1188720"/>
          </a:xfrm>
        </p:spPr>
        <p:txBody>
          <a:bodyPr>
            <a:normAutofit/>
          </a:bodyPr>
          <a:lstStyle/>
          <a:p>
            <a:r>
              <a:rPr lang="ru-RU" dirty="0"/>
              <a:t>Как научить ребенка решать ситуации с плохими привычками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869" y="1710708"/>
            <a:ext cx="9582174" cy="475012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800" dirty="0"/>
              <a:t>Открытый диалог: Подчеркните важность открытого и доверительного диалога с ребенком. Обсудите с ним последствия плохих привычек и попытайтесь понять его точку зрения.</a:t>
            </a:r>
          </a:p>
          <a:p>
            <a:pPr algn="just"/>
            <a:r>
              <a:rPr lang="ru-RU" sz="2800" dirty="0"/>
              <a:t>Образец сильного характера: Похвалите ребенка, если он смог отказаться от чего-то вредного. Это поможет ему укрепить уверенность в себе и понять, что он может принимать правильные решения.</a:t>
            </a:r>
          </a:p>
          <a:p>
            <a:pPr algn="just"/>
            <a:r>
              <a:rPr lang="ru-RU" sz="2800" dirty="0"/>
              <a:t>Развитие навыков уверенности в себе: Поддерживайте ребенка в его достижениях и помогайте развивать его уверенность в себе. Чем больше он будет верить в себя, тем легче ему будет справляться с внешними воздействиями.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D9306-7987-6F3C-D079-3F54B23A4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9093" y="88777"/>
            <a:ext cx="7729728" cy="788678"/>
          </a:xfrm>
        </p:spPr>
        <p:txBody>
          <a:bodyPr>
            <a:normAutofit fontScale="90000"/>
          </a:bodyPr>
          <a:lstStyle/>
          <a:p>
            <a:r>
              <a:rPr lang="ru-RU" dirty="0"/>
              <a:t>Как помочь ребенку справиться с групповым давлением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4C1C13-503F-0902-042B-625678B1C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841" y="1691774"/>
            <a:ext cx="10573305" cy="5010868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Учите аргументировать свою позицию: Подготовьте ребенка к тому, чтобы он мог аргументировать, почему он не хочет делать то, что предлагают другие. Научите его говорить "нет" уважительным образом и объяснять свои мотивы.</a:t>
            </a:r>
          </a:p>
          <a:p>
            <a:pPr algn="just"/>
            <a:r>
              <a:rPr lang="ru-RU" sz="2400" dirty="0"/>
              <a:t>Помогайте придумывать альтернативы: Вместе с ребенком размышляйте о том, что можно делать вместо нежелательных действий. Создавайте список альтернативных активностей, которые могут быть интересными и полезными.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9CD05A-AB2B-C2C7-73FA-9559EEFEE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892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D9306-7987-6F3C-D079-3F54B23A4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9093" y="88777"/>
            <a:ext cx="7729728" cy="788678"/>
          </a:xfrm>
        </p:spPr>
        <p:txBody>
          <a:bodyPr>
            <a:normAutofit fontScale="90000"/>
          </a:bodyPr>
          <a:lstStyle/>
          <a:p>
            <a:r>
              <a:rPr lang="ru-RU" dirty="0"/>
              <a:t>Знакомство с понятием "личные границы"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4C1C13-503F-0902-042B-625678B1C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841" y="1691774"/>
            <a:ext cx="10573305" cy="5010868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Объяснение, что такое личные границы: Дайте понятие "личных границ" и объясните, что это пределы, которые каждый человек устанавливает для себя. Эти границы помогают нам чувствовать себя комфортно и безопасно.</a:t>
            </a:r>
          </a:p>
          <a:p>
            <a:pPr algn="just"/>
            <a:r>
              <a:rPr lang="ru-RU" sz="2400" dirty="0"/>
              <a:t>Учите ребенка выражать свои границы уважительным образом: Расскажите, как важно уметь выразить свои предпочтения и границы другим людям. Научите ребенка говорить "нет", когда это необходимо, и объяснять свои мотивы без обиды..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9CD05A-AB2B-C2C7-73FA-9559EEFEE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453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204</TotalTime>
  <Words>406</Words>
  <Application>Microsoft Office PowerPoint</Application>
  <PresentationFormat>Широкоэкранный</PresentationFormat>
  <Paragraphs>20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Corbel</vt:lpstr>
      <vt:lpstr>Gill Sans MT</vt:lpstr>
      <vt:lpstr>Söhne</vt:lpstr>
      <vt:lpstr>Посылка</vt:lpstr>
      <vt:lpstr>Как научить ребенка решать ситуации, связанные с плохими привычками или групповым давлением?</vt:lpstr>
      <vt:lpstr>Почему дети подвержены плохим привычкам?</vt:lpstr>
      <vt:lpstr> Групповое давление</vt:lpstr>
      <vt:lpstr>Как научить ребенка решать ситуации с плохими привычками</vt:lpstr>
      <vt:lpstr>Как помочь ребенку справиться с групповым давлением</vt:lpstr>
      <vt:lpstr>Знакомство с понятием "личные границы"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7</cp:revision>
  <dcterms:created xsi:type="dcterms:W3CDTF">2023-05-25T03:39:57Z</dcterms:created>
  <dcterms:modified xsi:type="dcterms:W3CDTF">2023-08-22T05:38:52Z</dcterms:modified>
</cp:coreProperties>
</file>