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 fontScale="90000"/>
          </a:bodyPr>
          <a:lstStyle/>
          <a:p>
            <a:r>
              <a:rPr lang="ru-RU" dirty="0"/>
              <a:t>Роль родителей в поддержке развития социальной компетентности у детей с нарушениями развития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Что такое социальная компетентность?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Социальная компетентность представляет собой совокупность навыков, включающих эмоциональную грамотность, умение общаться, сотрудничать, разрешать конфликты и адаптироваться к различным социальным ситуациям.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Для детей с нарушениями развития, таких как аутизм, СДВГ и задержка речи, развитие этих навыков может быть вызовом, и роль родителей в этом процессе становится особенно важной.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Специфические потребности детей с нарушениями развития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327" y="2018706"/>
            <a:ext cx="8934282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Изучение различных нарушений развития, таких как аутизм, СДВГ и задержка речи, и определение, какие именно социальные навыки могут быть затронуты у каждой группы детей.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Подчеркивание важности учета индивидуальных особенностей каждого ребенка при разработке подходящих методов поддержки.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Применение структурированных методов и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Социальные навыки в игровой форме</a:t>
            </a:r>
          </a:p>
          <a:p>
            <a:pPr algn="just"/>
            <a:r>
              <a:rPr lang="ru-RU" sz="2800" dirty="0"/>
              <a:t>Последовательность шагов для улучшения социальной адаптации</a:t>
            </a:r>
          </a:p>
          <a:p>
            <a:pPr algn="just"/>
            <a:r>
              <a:rPr lang="ru-RU" sz="2800" dirty="0"/>
              <a:t>Система наград и поощрений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Важность обучения эмоциональной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Обсуждение значимости обучения детей с нарушениями развития умению распознавать и управлять своими эмоциями.</a:t>
            </a:r>
          </a:p>
          <a:p>
            <a:r>
              <a:rPr lang="ru-RU" sz="2400" dirty="0"/>
              <a:t>Примеры техник и методов, которые родители могут применять для развития эмоциональной грамотности у своих детей.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192</TotalTime>
  <Words>188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Роль родителей в поддержке развития социальной компетентности у детей с нарушениями развития</vt:lpstr>
      <vt:lpstr>Что такое социальная компетентность?</vt:lpstr>
      <vt:lpstr> Специфические потребности детей с нарушениями развития</vt:lpstr>
      <vt:lpstr>Применение структурированных методов и программ</vt:lpstr>
      <vt:lpstr>Важность обучения эмоциональной грамотности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6</cp:revision>
  <dcterms:created xsi:type="dcterms:W3CDTF">2023-05-25T03:39:57Z</dcterms:created>
  <dcterms:modified xsi:type="dcterms:W3CDTF">2023-07-20T10:47:35Z</dcterms:modified>
</cp:coreProperties>
</file>