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Психологические аспекты дружбы у детей и подростков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874405"/>
          </a:xfrm>
        </p:spPr>
        <p:txBody>
          <a:bodyPr>
            <a:normAutofit/>
          </a:bodyPr>
          <a:lstStyle/>
          <a:p>
            <a:r>
              <a:rPr lang="ru-RU" dirty="0"/>
              <a:t> Формирование дружбы в детстве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Роль дружеских отношений в социально-эмоциональном развитии детей.</a:t>
            </a:r>
          </a:p>
          <a:p>
            <a:pPr algn="just"/>
            <a:r>
              <a:rPr lang="ru-RU" sz="2000" dirty="0"/>
              <a:t>Процесс формирования дружбы на ранних этапах жизни: от первых игровых взаимодействий до более структурированных дружеских связей.</a:t>
            </a:r>
          </a:p>
          <a:p>
            <a:pPr algn="just"/>
            <a:r>
              <a:rPr lang="ru-RU" sz="2000" dirty="0"/>
              <a:t>Влияние семьи и окружающей среды на развитие дружеских связей у детей.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059" y="41974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Психологические выгоды дружбы у детей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2045" y="2240880"/>
            <a:ext cx="7729728" cy="3892065"/>
          </a:xfrm>
        </p:spPr>
        <p:txBody>
          <a:bodyPr>
            <a:no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dirty="0"/>
              <a:t>Поддержка и эмоциональная связь с близким другом - дети и подростки обретают понимание, что есть кто-то, кто всегда поддержит их и выслушает.</a:t>
            </a:r>
          </a:p>
          <a:p>
            <a:pPr algn="just"/>
            <a:r>
              <a:rPr lang="ru-RU" sz="2000" dirty="0"/>
              <a:t>Развитие социальных навыков через взаимодействие с друзьями - умение вступать в контакт, слушать, выражать свои чувства и мнения.</a:t>
            </a:r>
          </a:p>
          <a:p>
            <a:pPr algn="just"/>
            <a:r>
              <a:rPr lang="ru-RU" sz="2000" dirty="0"/>
              <a:t>Возможность разделить радости и горести - дружеские отношения способствуют лучшему психологическому благополучию и снижению уровня стресса.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Этапы развития дружбы у детей и подростков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Игровая дружба на ранних этапах: дети учатся общаться и взаимодействовать во время совместных игр.</a:t>
            </a:r>
          </a:p>
          <a:p>
            <a:pPr algn="just"/>
            <a:r>
              <a:rPr lang="ru-RU" sz="2000" dirty="0"/>
              <a:t>Определение близких друзей и формирование устойчивых связей - развитие предпочтений в выборе друзей и установление особенно значимых дружеских связей.</a:t>
            </a:r>
          </a:p>
          <a:p>
            <a:pPr algn="just"/>
            <a:r>
              <a:rPr lang="ru-RU" sz="2000" dirty="0"/>
              <a:t>Развитие интимных дружеских отношений у подростков - формирование близких и доверительных отношений с друзьями, важных для поддержания психологического благополучия.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Влияние дружбы на самооценку и самоидентичность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6459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Как дружба может повлиять на формирование положительной самооценки - поддержка и уважение со стороны друзей помогают детям и подросткам чувствовать себя важными и ценными.</a:t>
            </a:r>
          </a:p>
          <a:p>
            <a:pPr algn="just"/>
            <a:r>
              <a:rPr lang="ru-RU" sz="2000" dirty="0"/>
              <a:t>Роль друзей в помощи подросткам определить свою самоидентичность - дружеские отношения позволяют подросткам лучше понять себя, свои интересы и ценности.</a:t>
            </a:r>
          </a:p>
          <a:p>
            <a:pPr algn="just"/>
            <a:r>
              <a:rPr lang="ru-RU" sz="2000" dirty="0"/>
              <a:t>Позитивные и отрицательные аспекты влияния дружбы на самоопределение - друзья могут как поддерживать, так и оказывать давление на принятие определенных ролей и поведения.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104</TotalTime>
  <Words>271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Психологические аспекты дружбы у детей и подростков</vt:lpstr>
      <vt:lpstr> Формирование дружбы в детстве</vt:lpstr>
      <vt:lpstr>Психологические выгоды дружбы у детей </vt:lpstr>
      <vt:lpstr>Этапы развития дружбы у детей и подростков</vt:lpstr>
      <vt:lpstr>Влияние дружбы на самооценку и самоидентичность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2023-07-20T17:04:45Z</dcterms:modified>
</cp:coreProperties>
</file>