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343541"/>
                </a:solidFill>
                <a:effectLst/>
                <a:latin typeface="Söhne"/>
              </a:rPr>
              <a:t>Роль семейного времени и совместных занятий в укреплении семейных уз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0"/>
            <a:ext cx="7729728" cy="855933"/>
          </a:xfrm>
        </p:spPr>
        <p:txBody>
          <a:bodyPr>
            <a:normAutofit/>
          </a:bodyPr>
          <a:lstStyle/>
          <a:p>
            <a:r>
              <a:rPr lang="ru-RU" dirty="0"/>
              <a:t>Значение семейного времени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120" y="1936667"/>
            <a:ext cx="8833400" cy="3502854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r>
              <a:rPr lang="ru-RU" sz="2000" dirty="0"/>
              <a:t>Создание эмоциональной связи и близости между членами семьи позволяет развивать сильные эмоциональные узы и чувство принадлежности.</a:t>
            </a:r>
          </a:p>
          <a:p>
            <a:pPr algn="just"/>
            <a:r>
              <a:rPr lang="ru-RU" sz="2000" dirty="0"/>
              <a:t>Совместное проведение времени помогает укрепить коммуникацию, уважение и понимание между членами семьи.</a:t>
            </a:r>
          </a:p>
          <a:p>
            <a:pPr algn="just"/>
            <a:r>
              <a:rPr lang="ru-RU" sz="2000" dirty="0"/>
              <a:t>Вместе с этим семейное время формирует позитивные воспоминания и семейные традиции, которые остаются в сердцах и памяти детей на всю жизнь</a:t>
            </a:r>
            <a:r>
              <a:rPr lang="ru-RU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Преимущества совместных занятий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2473" y="2638044"/>
            <a:ext cx="8418391" cy="3647346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Совместные занятия способствуют сотрудничеству и взаимной поддержке в семье. Члены семьи учатся работать в команде, решать задачи и достигать общих целей.</a:t>
            </a:r>
          </a:p>
          <a:p>
            <a:pPr algn="just"/>
            <a:r>
              <a:rPr lang="ru-RU" sz="2000" dirty="0"/>
              <a:t>Взаимное участие в занятиях развивает доверие и уважение друг к другу, так как каждый член семьи видит вклад и важность остальных.</a:t>
            </a:r>
          </a:p>
          <a:p>
            <a:pPr algn="just"/>
            <a:r>
              <a:rPr lang="ru-RU" sz="2000" dirty="0"/>
              <a:t>Совместные занятия создают положительные эмоциональные впечатления и совместные успехи, что укрепляет связь и повышает самооценку участников.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136" y="179601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Типы семейных занятий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55" y="1847273"/>
            <a:ext cx="9286609" cy="4562405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Семейные игры и спортивные активности, например, настольные игры, футбол, волейбол или прогулки на велосипедах. Они способствуют активному времяпрепровождению и создают возможность для веселой и здоровой конкуренции.</a:t>
            </a:r>
          </a:p>
          <a:p>
            <a:pPr algn="just"/>
            <a:r>
              <a:rPr lang="ru-RU" sz="2000" dirty="0"/>
              <a:t>Совместное приготовление пищи и ужинов, когда все члены семьи собираются вместе за кухонным столом, делятся своими рецептами, помогают друг другу и наслаждаются приятной беседой и вкусной едой.</a:t>
            </a:r>
          </a:p>
          <a:p>
            <a:pPr algn="just"/>
            <a:r>
              <a:rPr lang="ru-RU" sz="2000" dirty="0"/>
              <a:t>Прогулки и активный отдых на природе, которые создают возможность насладиться свежим воздухом, окружающей природой и активными видами отдыха, такими как пикники или походы.</a:t>
            </a:r>
          </a:p>
          <a:p>
            <a:pPr algn="just"/>
            <a:r>
              <a:rPr lang="ru-RU" sz="2000" dirty="0"/>
              <a:t>Совместное чтение книг и просмотр фильмов, где члены семьи могут обсуждать прочитанное или просмотренное, делиться впечатлениями и обогащать свои знания.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7790" y="235019"/>
            <a:ext cx="7729728" cy="1188720"/>
          </a:xfrm>
        </p:spPr>
        <p:txBody>
          <a:bodyPr/>
          <a:lstStyle/>
          <a:p>
            <a:r>
              <a:rPr lang="ru-RU" dirty="0"/>
              <a:t>Ключевые принципы успешного семейного времени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1625600"/>
            <a:ext cx="9628355" cy="507704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Планирование и выделение времени для семейных активностей в расписании, чтобы они стали приоритетом и регулярным делом.</a:t>
            </a:r>
          </a:p>
          <a:p>
            <a:pPr algn="just"/>
            <a:r>
              <a:rPr lang="ru-RU" sz="2400" dirty="0"/>
              <a:t>Вовлечение всех членов семьи и учет интересов каждого, чтобы каждый чувствовался важным и имел возможность выбрать занятие, которое приносит удовольствие и интерес.</a:t>
            </a:r>
          </a:p>
          <a:p>
            <a:pPr algn="just"/>
            <a:r>
              <a:rPr lang="ru-RU" sz="2400" dirty="0"/>
              <a:t>Создание позитивной и поддерживающей атмосферы, где члены семьи поддерживают друг друга, выражают благодарность и поощрение за участие и вклад.</a:t>
            </a:r>
          </a:p>
          <a:p>
            <a:pPr algn="just"/>
            <a:r>
              <a:rPr lang="ru-RU" sz="2400" dirty="0"/>
              <a:t>Открытость для новых идей и экспериментов, чтобы семейное время оставалось интересным, разнообразным и адаптированным к потребностям разных возрастных групп и интересов.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138</TotalTime>
  <Words>355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Роль семейного времени и совместных занятий в укреплении семейных уз</vt:lpstr>
      <vt:lpstr>Значение семейного времени</vt:lpstr>
      <vt:lpstr>Преимущества совместных занятий</vt:lpstr>
      <vt:lpstr>Типы семейных занятий</vt:lpstr>
      <vt:lpstr>Ключевые принципы успешного семейного времени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2</cp:revision>
  <dcterms:created xsi:type="dcterms:W3CDTF">2023-05-25T03:39:57Z</dcterms:created>
  <dcterms:modified xsi:type="dcterms:W3CDTF">2023-07-19T06:00:05Z</dcterms:modified>
</cp:coreProperties>
</file>