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79" r:id="rId5"/>
    <p:sldId id="259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Роль игры и ролевых моделей в формировании будущих карьерных ориентаций у детей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1"/>
            <a:ext cx="7729728" cy="855932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Игра - ключевой элемент детства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066" y="1708727"/>
            <a:ext cx="8833400" cy="4191099"/>
          </a:xfrm>
        </p:spPr>
        <p:txBody>
          <a:bodyPr>
            <a:normAutofit/>
          </a:bodyPr>
          <a:lstStyle/>
          <a:p>
            <a:r>
              <a:rPr lang="ru-RU" sz="2000" dirty="0"/>
              <a:t>Игра - естественная форма деятельности детей, способствующая их развитию.</a:t>
            </a:r>
          </a:p>
          <a:p>
            <a:r>
              <a:rPr lang="ru-RU" sz="2000" dirty="0"/>
              <a:t>Влияние игры на формирование интеллектуальных и социальных навыков у детей.</a:t>
            </a:r>
          </a:p>
          <a:p>
            <a:r>
              <a:rPr lang="ru-RU" sz="2000" dirty="0"/>
              <a:t>Игра способствует развитию творческого мышления и воображения, что важно для будущей карьеры, требующей инноваций и новаторства.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744035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Развитие творческого мышления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3"/>
            <a:ext cx="7729728" cy="3393301"/>
          </a:xfrm>
        </p:spPr>
        <p:txBody>
          <a:bodyPr>
            <a:noAutofit/>
          </a:bodyPr>
          <a:lstStyle/>
          <a:p>
            <a:r>
              <a:rPr lang="ru-RU" sz="2400" dirty="0"/>
              <a:t>Как игра стимулирует развитие креативного мышления у детей.</a:t>
            </a:r>
          </a:p>
          <a:p>
            <a:r>
              <a:rPr lang="ru-RU" sz="2400" dirty="0"/>
              <a:t>Творческое мышление позволяет искать нестандартные решения и подходы, что может быть полезно для выбора необычных и интересных профессиональных путей.</a:t>
            </a:r>
          </a:p>
          <a:p>
            <a:r>
              <a:rPr lang="ru-RU" sz="2400" dirty="0"/>
              <a:t>Связь между творческим мышлением, инновациями и карьерным успехом.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E8C37A-824B-415C-FFC8-65D35750E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Формирование представлений о профессиях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420560-F971-05C8-22F1-88760AFC4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6145" y="2471789"/>
            <a:ext cx="9480573" cy="3101983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Как игра помогает детям формировать представления о различных профессиях и их характеристиках.</a:t>
            </a:r>
          </a:p>
          <a:p>
            <a:pPr algn="just"/>
            <a:r>
              <a:rPr lang="ru-RU" dirty="0"/>
              <a:t>Влияние ролевых игр на становление карьерных ориентаций.</a:t>
            </a:r>
          </a:p>
          <a:p>
            <a:pPr algn="just"/>
            <a:r>
              <a:rPr lang="ru-RU" dirty="0"/>
              <a:t>Роли родителей и педагогов в предоставлении информации о различных профессиональных возможностях и вдохновении детей исследовать разные карьерные пути.</a:t>
            </a:r>
          </a:p>
        </p:txBody>
      </p:sp>
    </p:spTree>
    <p:extLst>
      <p:ext uri="{BB962C8B-B14F-4D97-AF65-F5344CB8AC3E}">
        <p14:creationId xmlns:p14="http://schemas.microsoft.com/office/powerpoint/2010/main" val="1099540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845635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Реализация карьерных ориентаций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5356" y="2388663"/>
            <a:ext cx="8309617" cy="3771634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/>
              <a:t>Значимость поддержки детей в осуществлении их карьерных мечтаний и целей.</a:t>
            </a:r>
          </a:p>
          <a:p>
            <a:r>
              <a:rPr lang="ru-RU" sz="2800" dirty="0"/>
              <a:t>Как важным фактором становления успешной карьеры является умение управлять своими интересами и способностями.</a:t>
            </a:r>
          </a:p>
          <a:p>
            <a:r>
              <a:rPr lang="ru-RU" sz="2800" dirty="0"/>
              <a:t>Практические шаги для поддержки детей в выборе будущего профессионального пути, включая посещение профориентационных мероприятий и консультации с карьерными консультантами.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162</TotalTime>
  <Words>209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Corbel</vt:lpstr>
      <vt:lpstr>Gill Sans MT</vt:lpstr>
      <vt:lpstr>Посылка</vt:lpstr>
      <vt:lpstr> Роль игры и ролевых моделей в формировании будущих карьерных ориентаций у детей</vt:lpstr>
      <vt:lpstr> Игра - ключевой элемент детства</vt:lpstr>
      <vt:lpstr>Развитие творческого мышления</vt:lpstr>
      <vt:lpstr> Формирование представлений о профессиях</vt:lpstr>
      <vt:lpstr> Реализация карьерных ориентаций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3</cp:revision>
  <dcterms:created xsi:type="dcterms:W3CDTF">2023-05-25T03:39:57Z</dcterms:created>
  <dcterms:modified xsi:type="dcterms:W3CDTF">2023-07-20T11:18:07Z</dcterms:modified>
</cp:coreProperties>
</file>