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находить общий язык с разными возрастами детей в многодетной семье?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800515"/>
          </a:xfrm>
        </p:spPr>
        <p:txBody>
          <a:bodyPr>
            <a:normAutofit/>
          </a:bodyPr>
          <a:lstStyle/>
          <a:p>
            <a:r>
              <a:rPr lang="ru-RU" dirty="0"/>
              <a:t>Значимость общения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91" y="1662545"/>
            <a:ext cx="9930375" cy="4237281"/>
          </a:xfrm>
        </p:spPr>
        <p:txBody>
          <a:bodyPr>
            <a:normAutofit lnSpcReduction="10000"/>
          </a:bodyPr>
          <a:lstStyle/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Обсуждение важности здоровых отношений в семье:</a:t>
            </a:r>
          </a:p>
          <a:p>
            <a:pPr algn="just"/>
            <a:r>
              <a:rPr lang="ru-RU" sz="2000" dirty="0"/>
              <a:t>Здоровые семейные отношения формируют фундамент для счастливой жизни каждого члена семьи.</a:t>
            </a:r>
          </a:p>
          <a:p>
            <a:pPr algn="just"/>
            <a:r>
              <a:rPr lang="ru-RU" sz="2000" dirty="0"/>
              <a:t>Отношения в семье оказывают сильное влияние на психологическое и эмоциональное состояние детей.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Укрепление взаимопонимания через активное общение:</a:t>
            </a:r>
          </a:p>
          <a:p>
            <a:pPr algn="just"/>
            <a:r>
              <a:rPr lang="ru-RU" sz="2000" dirty="0"/>
              <a:t>Регулярное и открытое общение способствует лучшему пониманию друг друга.</a:t>
            </a:r>
          </a:p>
          <a:p>
            <a:pPr algn="just"/>
            <a:r>
              <a:rPr lang="ru-RU" sz="2000" dirty="0"/>
              <a:t>Дети учатся выражать свои мысли и чувства, развивая навыки эффективного общения.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059" y="419747"/>
            <a:ext cx="7729728" cy="568544"/>
          </a:xfrm>
        </p:spPr>
        <p:txBody>
          <a:bodyPr>
            <a:normAutofit fontScale="90000"/>
          </a:bodyPr>
          <a:lstStyle/>
          <a:p>
            <a:r>
              <a:rPr lang="ru-RU" dirty="0"/>
              <a:t>Уникальность детей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455" y="1533236"/>
            <a:ext cx="12099636" cy="6640946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/>
              <a:t>Младшие дети (3-8 лет):</a:t>
            </a:r>
          </a:p>
          <a:p>
            <a:pPr algn="just"/>
            <a:r>
              <a:rPr lang="ru-RU" sz="1400" dirty="0"/>
              <a:t>Простые объяснения, использование ярких иллюстраций.</a:t>
            </a:r>
          </a:p>
          <a:p>
            <a:pPr algn="just"/>
            <a:r>
              <a:rPr lang="ru-RU" sz="1400" dirty="0"/>
              <a:t>Сказки и рассказы с яркими персонажами.</a:t>
            </a:r>
          </a:p>
          <a:p>
            <a:pPr algn="just"/>
            <a:r>
              <a:rPr lang="ru-RU" sz="1400" dirty="0"/>
              <a:t>Общение через игры, как средство обучения.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/>
              <a:t>Средний возраст (9-12 лет):</a:t>
            </a:r>
          </a:p>
          <a:p>
            <a:pPr algn="just"/>
            <a:r>
              <a:rPr lang="ru-RU" sz="1400" dirty="0"/>
              <a:t>Ответы на их вопросы с углублением деталей.</a:t>
            </a:r>
          </a:p>
          <a:p>
            <a:pPr algn="just"/>
            <a:r>
              <a:rPr lang="ru-RU" sz="1400" dirty="0"/>
              <a:t>Обсуждение интересов и увлечений.</a:t>
            </a:r>
          </a:p>
          <a:p>
            <a:pPr algn="just"/>
            <a:r>
              <a:rPr lang="ru-RU" sz="1400" dirty="0"/>
              <a:t>Вовлечение в принятие некоторых решений.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/>
              <a:t>Подростки (13+ лет):</a:t>
            </a:r>
          </a:p>
          <a:p>
            <a:pPr algn="just"/>
            <a:r>
              <a:rPr lang="ru-RU" sz="1400" dirty="0"/>
              <a:t>Открытое обсуждение тем, которые интересуют их взрослые аспекты жизни.</a:t>
            </a:r>
          </a:p>
          <a:p>
            <a:pPr algn="just"/>
            <a:r>
              <a:rPr lang="ru-RU" sz="1400" dirty="0"/>
              <a:t>Поддержка в их стремлениях к независимости и самостоятельности.</a:t>
            </a:r>
          </a:p>
          <a:p>
            <a:pPr algn="just"/>
            <a:r>
              <a:rPr lang="ru-RU" sz="1400" dirty="0"/>
              <a:t>Постоянное демонстрирование интереса и готовности выслушать их мнение.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172" y="117868"/>
            <a:ext cx="7729728" cy="660908"/>
          </a:xfrm>
        </p:spPr>
        <p:txBody>
          <a:bodyPr>
            <a:normAutofit fontScale="90000"/>
          </a:bodyPr>
          <a:lstStyle/>
          <a:p>
            <a:r>
              <a:rPr lang="ru-RU" dirty="0"/>
              <a:t>Эффективные стратегии общения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154545"/>
            <a:ext cx="9656064" cy="5255133"/>
          </a:xfrm>
        </p:spPr>
        <p:txBody>
          <a:bodyPr>
            <a:normAutofit/>
          </a:bodyPr>
          <a:lstStyle/>
          <a:p>
            <a:r>
              <a:rPr lang="ru-RU" dirty="0"/>
              <a:t>Понимание и эмпатия:</a:t>
            </a:r>
          </a:p>
          <a:p>
            <a:pPr marL="0" indent="0">
              <a:buNone/>
            </a:pPr>
            <a:r>
              <a:rPr lang="ru-RU" dirty="0"/>
              <a:t>Важность слушания без прерываний.</a:t>
            </a:r>
          </a:p>
          <a:p>
            <a:pPr marL="0" indent="0">
              <a:buNone/>
            </a:pPr>
            <a:r>
              <a:rPr lang="ru-RU" dirty="0"/>
              <a:t>Постановка себя на место ребенка, чтобы лучше понять его эмоции.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Гибкость:</a:t>
            </a:r>
          </a:p>
          <a:p>
            <a:pPr marL="0" indent="0">
              <a:buNone/>
            </a:pPr>
            <a:r>
              <a:rPr lang="ru-RU" dirty="0"/>
              <a:t>Адаптация стиля общения в соответствии с возрастом и настроением детей.</a:t>
            </a:r>
          </a:p>
          <a:p>
            <a:pPr marL="0" indent="0">
              <a:buNone/>
            </a:pPr>
            <a:r>
              <a:rPr lang="ru-RU" dirty="0"/>
              <a:t>Готовность к изменению планов и подходов, когда это необходимо.</a:t>
            </a:r>
          </a:p>
          <a:p>
            <a:pPr marL="0" indent="0">
              <a:buNone/>
            </a:pPr>
            <a:endParaRPr lang="ru-RU" dirty="0"/>
          </a:p>
          <a:p>
            <a:pPr algn="just"/>
            <a:r>
              <a:rPr lang="ru-RU" dirty="0"/>
              <a:t>Общие моменты:</a:t>
            </a:r>
          </a:p>
          <a:p>
            <a:pPr marL="0" indent="0">
              <a:buNone/>
            </a:pPr>
            <a:r>
              <a:rPr lang="ru-RU" dirty="0"/>
              <a:t>Поиск интересов, которые объединяют всех членов семьи.</a:t>
            </a:r>
          </a:p>
          <a:p>
            <a:pPr marL="0" indent="0">
              <a:buNone/>
            </a:pPr>
            <a:r>
              <a:rPr lang="ru-RU" dirty="0"/>
              <a:t>Совместные мероприятия, такие как игры, прогулки, путешествия.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699" y="155359"/>
            <a:ext cx="7729728" cy="1073077"/>
          </a:xfrm>
        </p:spPr>
        <p:txBody>
          <a:bodyPr>
            <a:normAutofit/>
          </a:bodyPr>
          <a:lstStyle/>
          <a:p>
            <a:r>
              <a:rPr lang="ru-RU" dirty="0"/>
              <a:t>Преодоление возрастных барьеров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073" y="1588656"/>
            <a:ext cx="8824791" cy="5113986"/>
          </a:xfrm>
        </p:spPr>
        <p:txBody>
          <a:bodyPr>
            <a:normAutofit/>
          </a:bodyPr>
          <a:lstStyle/>
          <a:p>
            <a:pPr algn="just"/>
            <a:endParaRPr lang="ru-RU" sz="2000" dirty="0"/>
          </a:p>
          <a:p>
            <a:pPr algn="just"/>
            <a:r>
              <a:rPr lang="ru-RU" sz="2000" dirty="0"/>
              <a:t>Для младших детей:</a:t>
            </a:r>
          </a:p>
          <a:p>
            <a:pPr marL="0" indent="0" algn="just">
              <a:buNone/>
            </a:pPr>
            <a:r>
              <a:rPr lang="ru-RU" sz="2000" dirty="0"/>
              <a:t>Использование ярких иллюстраций и игр для более наглядного обучения.</a:t>
            </a:r>
          </a:p>
          <a:p>
            <a:pPr marL="0" indent="0" algn="just">
              <a:buNone/>
            </a:pPr>
            <a:r>
              <a:rPr lang="ru-RU" sz="2000" dirty="0"/>
              <a:t>Использование простых и понятных слов при общении.</a:t>
            </a:r>
          </a:p>
          <a:p>
            <a:pPr marL="0" indent="0" algn="just">
              <a:buNone/>
            </a:pPr>
            <a:r>
              <a:rPr lang="ru-RU" sz="2000" dirty="0"/>
              <a:t>Охота за их вниманием и интересами.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000" dirty="0"/>
              <a:t>Для подростков:</a:t>
            </a:r>
          </a:p>
          <a:p>
            <a:pPr marL="0" indent="0" algn="just">
              <a:buNone/>
            </a:pPr>
            <a:r>
              <a:rPr lang="ru-RU" sz="2000" dirty="0"/>
              <a:t>Уважение к их стремлению к самостоятельности.</a:t>
            </a:r>
          </a:p>
          <a:p>
            <a:pPr marL="0" indent="0" algn="just">
              <a:buNone/>
            </a:pPr>
            <a:r>
              <a:rPr lang="ru-RU" sz="2000" dirty="0"/>
              <a:t>Открытое обсуждение их интересов, друзей и планов.</a:t>
            </a:r>
          </a:p>
          <a:p>
            <a:pPr marL="0" indent="0" algn="just">
              <a:buNone/>
            </a:pPr>
            <a:r>
              <a:rPr lang="ru-RU" sz="2000" dirty="0"/>
              <a:t>Поддержка их личных достижений и увлечений.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DED87-4720-AE8C-C5FD-CD48F52B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263" y="189345"/>
            <a:ext cx="7729728" cy="1188720"/>
          </a:xfrm>
        </p:spPr>
        <p:txBody>
          <a:bodyPr/>
          <a:lstStyle/>
          <a:p>
            <a:r>
              <a:rPr lang="ru-RU" dirty="0"/>
              <a:t>Практические подходы к общению с детьми разных возрастов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79B969-BA3D-B79F-BC9C-BE633BCB7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45" y="1727200"/>
            <a:ext cx="9670473" cy="4941455"/>
          </a:xfrm>
        </p:spPr>
        <p:txBody>
          <a:bodyPr>
            <a:normAutofit/>
          </a:bodyPr>
          <a:lstStyle/>
          <a:p>
            <a:r>
              <a:rPr lang="ru-RU" dirty="0"/>
              <a:t>Совместное время: Проведение регулярных мероприятий для общения и игр.</a:t>
            </a:r>
          </a:p>
          <a:p>
            <a:r>
              <a:rPr lang="ru-RU" dirty="0"/>
              <a:t>Общие интересы: Поиск общих хобби и тем для обсуждения.</a:t>
            </a:r>
          </a:p>
          <a:p>
            <a:r>
              <a:rPr lang="ru-RU" dirty="0"/>
              <a:t>Индивидуальный подход: Адаптация общения к характеру и интересам каждого ребенка.</a:t>
            </a:r>
          </a:p>
          <a:p>
            <a:r>
              <a:rPr lang="ru-RU" dirty="0"/>
              <a:t>Демонстрация поддержки: Важность поддержки и вовлеченности в их дела.</a:t>
            </a:r>
          </a:p>
          <a:p>
            <a:r>
              <a:rPr lang="ru-RU" dirty="0"/>
              <a:t>Открытость и доверие: Создание атмосферы, где дети могут откровенно разговаривать.</a:t>
            </a:r>
          </a:p>
          <a:p>
            <a:r>
              <a:rPr lang="ru-RU" dirty="0" err="1"/>
              <a:t>Взаимообучение</a:t>
            </a:r>
            <a:r>
              <a:rPr lang="ru-RU" dirty="0"/>
              <a:t>: Обучение друг друга новым навыкам и знаниям.</a:t>
            </a:r>
          </a:p>
          <a:p>
            <a:r>
              <a:rPr lang="ru-RU" dirty="0"/>
              <a:t>Важные моменты: Отмечание значимых событий в жизни каждого ребенка.</a:t>
            </a:r>
          </a:p>
          <a:p>
            <a:r>
              <a:rPr lang="ru-RU" dirty="0"/>
              <a:t>Гибкость и терпимость: Готовность адаптироваться и искать компромиссы.</a:t>
            </a:r>
          </a:p>
          <a:p>
            <a:r>
              <a:rPr lang="ru-RU" dirty="0"/>
              <a:t>Разнообразие общения: Использование различных способов общения.</a:t>
            </a:r>
          </a:p>
          <a:p>
            <a:r>
              <a:rPr lang="ru-RU" dirty="0"/>
              <a:t>Открытость к урокам: Извлечение уроков из неудачных ситуаций.</a:t>
            </a:r>
          </a:p>
        </p:txBody>
      </p:sp>
    </p:spTree>
    <p:extLst>
      <p:ext uri="{BB962C8B-B14F-4D97-AF65-F5344CB8AC3E}">
        <p14:creationId xmlns:p14="http://schemas.microsoft.com/office/powerpoint/2010/main" val="106369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131</TotalTime>
  <Words>419</Words>
  <Application>Microsoft Office PowerPoint</Application>
  <PresentationFormat>Широкоэкранный</PresentationFormat>
  <Paragraphs>62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Corbel</vt:lpstr>
      <vt:lpstr>Gill Sans MT</vt:lpstr>
      <vt:lpstr>Посылка</vt:lpstr>
      <vt:lpstr>Как находить общий язык с разными возрастами детей в многодетной семье?</vt:lpstr>
      <vt:lpstr>Значимость общения</vt:lpstr>
      <vt:lpstr>Уникальность детей</vt:lpstr>
      <vt:lpstr>Эффективные стратегии общения</vt:lpstr>
      <vt:lpstr>Преодоление возрастных барьеров</vt:lpstr>
      <vt:lpstr>Практические подходы к общению с детьми разных возрастов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3</cp:revision>
  <dcterms:created xsi:type="dcterms:W3CDTF">2023-05-25T03:39:57Z</dcterms:created>
  <dcterms:modified xsi:type="dcterms:W3CDTF">2023-08-19T13:08:27Z</dcterms:modified>
</cp:coreProperties>
</file>