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79" r:id="rId6"/>
    <p:sldId id="260" r:id="rId7"/>
    <p:sldId id="27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bissc.sit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8E5EAD-AD3E-5756-9BAE-C9E18EFD31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5001" y="1957526"/>
            <a:ext cx="8991600" cy="1645920"/>
          </a:xfrm>
        </p:spPr>
        <p:txBody>
          <a:bodyPr>
            <a:normAutofit/>
          </a:bodyPr>
          <a:lstStyle/>
          <a:p>
            <a:r>
              <a:rPr lang="ru-RU" dirty="0"/>
              <a:t>Развитие родительских навыков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3C0474A-FE27-C36E-9F1D-E7F697719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4990" y="4900474"/>
            <a:ext cx="1905441" cy="195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25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55333-02FA-EAB8-20D7-2D50A9FE8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81741"/>
            <a:ext cx="7729728" cy="1021726"/>
          </a:xfrm>
        </p:spPr>
        <p:txBody>
          <a:bodyPr>
            <a:normAutofit fontScale="90000"/>
          </a:bodyPr>
          <a:lstStyle/>
          <a:p>
            <a:r>
              <a:rPr lang="ru-RU" dirty="0"/>
              <a:t>Зачем развивать родительские навыки?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39906E-E8C6-3D0C-9607-0AE5E2AE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661" y="1656428"/>
            <a:ext cx="9508103" cy="439495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2400" dirty="0"/>
              <a:t>Роль родителей в жизни ребенка</a:t>
            </a:r>
          </a:p>
          <a:p>
            <a:pPr algn="just"/>
            <a:r>
              <a:rPr lang="ru-RU" sz="2400" dirty="0"/>
              <a:t>Родители - это первые учителя и наставники для ребенка. Они оказывают огромное влияние на формирование его личности, ценностей и поведения.</a:t>
            </a:r>
          </a:p>
          <a:p>
            <a:pPr algn="just"/>
            <a:endParaRPr lang="ru-RU" sz="2400" dirty="0"/>
          </a:p>
          <a:p>
            <a:pPr algn="just"/>
            <a:r>
              <a:rPr lang="ru-RU" sz="2400" dirty="0"/>
              <a:t>Важность развития эмоциональной связи</a:t>
            </a:r>
          </a:p>
          <a:p>
            <a:pPr algn="just"/>
            <a:r>
              <a:rPr lang="ru-RU" sz="2400" dirty="0"/>
              <a:t>Эмоциональная связь между родителями и детьми является фундаментом здоровых отношений. Она способствует развитию доверия, уверенности и эмоциональной стабильности у ребенка.</a:t>
            </a:r>
          </a:p>
          <a:p>
            <a:pPr algn="just"/>
            <a:endParaRPr lang="ru-RU" sz="2400" dirty="0"/>
          </a:p>
          <a:p>
            <a:pPr algn="just"/>
            <a:r>
              <a:rPr lang="ru-RU" sz="2400" dirty="0"/>
              <a:t>Позитивные последствия для семьи и общества</a:t>
            </a:r>
          </a:p>
          <a:p>
            <a:pPr algn="just"/>
            <a:r>
              <a:rPr lang="ru-RU" sz="2400" dirty="0"/>
              <a:t>Семьи с развитыми родительскими навыками чаще обладают гармоничными отношениями, а дети вырастают более уравновешенными и успешными в обществе.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9C96A26-1D37-8FAC-F907-A0E52FC5D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1333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16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50C6E5-D0C9-834F-4897-9500DFA0E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4604" y="352133"/>
            <a:ext cx="7729728" cy="118872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374151"/>
                </a:solidFill>
                <a:latin typeface="Söhne"/>
              </a:rPr>
              <a:t>Основные принципы родительства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B19D95-BBAE-7F34-D95A-1A45CD72F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109" y="1861687"/>
            <a:ext cx="9165191" cy="4709492"/>
          </a:xfrm>
        </p:spPr>
        <p:txBody>
          <a:bodyPr>
            <a:noAutofit/>
          </a:bodyPr>
          <a:lstStyle/>
          <a:p>
            <a:pPr algn="just"/>
            <a:r>
              <a:rPr lang="ru-RU" sz="2800" b="0" i="0" dirty="0">
                <a:solidFill>
                  <a:srgbClr val="374151"/>
                </a:solidFill>
                <a:effectLst/>
                <a:latin typeface="Söhne"/>
              </a:rPr>
              <a:t>Любовь и поддержка</a:t>
            </a:r>
          </a:p>
          <a:p>
            <a:pPr algn="just"/>
            <a:r>
              <a:rPr lang="ru-RU" sz="2800" b="0" i="0" dirty="0">
                <a:solidFill>
                  <a:srgbClr val="374151"/>
                </a:solidFill>
                <a:effectLst/>
                <a:latin typeface="Söhne"/>
              </a:rPr>
              <a:t>Позитивное воспитание</a:t>
            </a:r>
          </a:p>
          <a:p>
            <a:pPr algn="just"/>
            <a:r>
              <a:rPr lang="ru-RU" sz="2800" b="0" i="0" dirty="0">
                <a:solidFill>
                  <a:srgbClr val="374151"/>
                </a:solidFill>
                <a:effectLst/>
                <a:latin typeface="Söhne"/>
              </a:rPr>
              <a:t>Постановка границ и правил</a:t>
            </a:r>
          </a:p>
          <a:p>
            <a:pPr algn="just"/>
            <a:r>
              <a:rPr lang="ru-RU" sz="2800" b="0" i="0" dirty="0">
                <a:solidFill>
                  <a:srgbClr val="374151"/>
                </a:solidFill>
                <a:effectLst/>
                <a:latin typeface="Söhne"/>
              </a:rPr>
              <a:t>Самообразование родителей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5B628DD-D4F8-D8E6-1333-7F8FF8933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0989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746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9A223C-ED62-297E-D925-26EEF729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080654"/>
            <a:ext cx="7729728" cy="775855"/>
          </a:xfrm>
        </p:spPr>
        <p:txBody>
          <a:bodyPr>
            <a:normAutofit/>
          </a:bodyPr>
          <a:lstStyle/>
          <a:p>
            <a:r>
              <a:rPr lang="ru-RU" dirty="0"/>
              <a:t>Воспитание и коммуникация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66DF1E-1E00-3D89-0435-04CB8EA87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545" y="2327564"/>
            <a:ext cx="9314319" cy="408211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000" dirty="0"/>
              <a:t>Активное слушание</a:t>
            </a:r>
          </a:p>
          <a:p>
            <a:pPr algn="just"/>
            <a:r>
              <a:rPr lang="ru-RU" sz="2000" dirty="0"/>
              <a:t>Важно слушать детей с открытым умом и сердцем. Это позволяет лучше понимать их потребности и чувства, а также способствует развитию доверительных отношений.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Поддержка и признание достижений</a:t>
            </a:r>
          </a:p>
          <a:p>
            <a:pPr algn="just"/>
            <a:r>
              <a:rPr lang="ru-RU" sz="2000" dirty="0"/>
              <a:t>Поддерживайте и поощряйте своих детей в их усилиях и достижениях, даже если они кажутся незначительными. Это помогает им чувствовать себя ценными и любимыми.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Установление диалога, а не монолога</a:t>
            </a:r>
          </a:p>
          <a:p>
            <a:pPr algn="just"/>
            <a:r>
              <a:rPr lang="ru-RU" sz="2000" dirty="0"/>
              <a:t>Стремитесь к взаимопониманию и обсуждению проблем, вместо того чтобы навязывать свое мнение и требования. Совместное решение проблем помогает детям научиться адаптироваться и принимать решения.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A69CC2C-B0C3-5B55-C7D3-5A0404E8E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1043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26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2D9751-5E57-7BD4-D7DF-271BE71A3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716326"/>
          </a:xfrm>
        </p:spPr>
        <p:txBody>
          <a:bodyPr>
            <a:normAutofit fontScale="90000"/>
          </a:bodyPr>
          <a:lstStyle/>
          <a:p>
            <a:r>
              <a:rPr lang="ru-RU" dirty="0"/>
              <a:t>Установление границ и правил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55D5B2-DE97-852C-48DE-C24D2736B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5855" y="1976582"/>
            <a:ext cx="9185009" cy="477520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sz="2400" dirty="0"/>
              <a:t>Почему это важно?</a:t>
            </a:r>
          </a:p>
          <a:p>
            <a:pPr algn="just"/>
            <a:r>
              <a:rPr lang="ru-RU" sz="2400" dirty="0"/>
              <a:t>Четкие границы и правила помогают детям понять, что от них ожидается, а также создают чувство стабильности и предсказуемости. Это важно для их развития и формирования понимания социальных норм.</a:t>
            </a:r>
          </a:p>
          <a:p>
            <a:pPr algn="just"/>
            <a:endParaRPr lang="ru-RU" sz="2400" dirty="0"/>
          </a:p>
          <a:p>
            <a:pPr algn="just"/>
            <a:r>
              <a:rPr lang="ru-RU" sz="2400" dirty="0"/>
              <a:t>Гибкость и последовательность</a:t>
            </a:r>
          </a:p>
          <a:p>
            <a:pPr algn="just"/>
            <a:r>
              <a:rPr lang="ru-RU" sz="2400" dirty="0"/>
              <a:t>Границы и правила должны быть установлены с учетом возрастных особенностей ребенка и подходить к текущей ситуации. Важно следовать правилам последовательно, чтобы дети не чувствовали несправедливости.</a:t>
            </a:r>
          </a:p>
          <a:p>
            <a:pPr algn="just"/>
            <a:endParaRPr lang="ru-RU" sz="2400" dirty="0"/>
          </a:p>
          <a:p>
            <a:pPr algn="just"/>
            <a:r>
              <a:rPr lang="ru-RU" sz="2400" dirty="0"/>
              <a:t>Положительные и отрицательные последствия</a:t>
            </a:r>
          </a:p>
          <a:p>
            <a:pPr algn="just"/>
            <a:r>
              <a:rPr lang="ru-RU" sz="2400" dirty="0"/>
              <a:t>Объясните детям последствия их действий, как положительные, так и отрицательные. Это поможет им понимать, какие решения принимать в будущем, чтобы избежать негативных последствий.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196A5DD-7701-2C42-E95C-36AF98C3BD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1043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06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9D9306-7987-6F3C-D079-3F54B23A4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9093" y="88777"/>
            <a:ext cx="7729728" cy="825623"/>
          </a:xfrm>
        </p:spPr>
        <p:txBody>
          <a:bodyPr>
            <a:normAutofit/>
          </a:bodyPr>
          <a:lstStyle/>
          <a:p>
            <a:r>
              <a:rPr lang="ru-RU" dirty="0"/>
              <a:t>Самообразование родителей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4C1C13-503F-0902-042B-625678B1C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855" y="1176381"/>
            <a:ext cx="10573305" cy="5010868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Чтение литературы и посещение семинаров</a:t>
            </a:r>
          </a:p>
          <a:p>
            <a:pPr marL="0" indent="0" algn="just">
              <a:buNone/>
            </a:pPr>
            <a:r>
              <a:rPr lang="ru-RU" dirty="0"/>
              <a:t>Постоянное обучение и получение новых знаний о родительстве помогают стать более компетентными родителями и эффективнее воспитывать своих детей.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Обмен опытом с другими родителями</a:t>
            </a:r>
          </a:p>
          <a:p>
            <a:pPr marL="0" indent="0" algn="just">
              <a:buNone/>
            </a:pPr>
            <a:r>
              <a:rPr lang="ru-RU" dirty="0"/>
              <a:t>Общение с другими родителями и обмен опытом - это отличный способ узнать о разных подходах и методах воспитания, а также получить поддержку и понимание.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Интернет-ресурсы и приложения для родителей</a:t>
            </a:r>
          </a:p>
          <a:p>
            <a:pPr marL="0" indent="0" algn="just">
              <a:buNone/>
            </a:pPr>
            <a:r>
              <a:rPr lang="ru-RU" dirty="0"/>
              <a:t>Современные технологии предоставляют доступ к различным ресурсам, блогам и приложениям, которые могут помочь в развитии родительских навыков.</a:t>
            </a:r>
            <a:endParaRPr lang="ru-RU" sz="24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59CD05A-AB2B-C2C7-73FA-9559EEFEEE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892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503491D-523C-0452-60F6-E23F5B604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3600" dirty="0">
                <a:hlinkClick r:id="rId2"/>
              </a:rPr>
              <a:t>https://www.bissc.site</a:t>
            </a:r>
            <a:endParaRPr lang="ru-RU" sz="3600" dirty="0"/>
          </a:p>
          <a:p>
            <a:endParaRPr lang="ru-RU" sz="3600" dirty="0"/>
          </a:p>
          <a:p>
            <a:r>
              <a:rPr lang="ru-RU" sz="3600" dirty="0"/>
              <a:t>Записи вебинаров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F9D4962-86A7-BA59-B0B7-3F231F00A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1814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37492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271</TotalTime>
  <Words>392</Words>
  <Application>Microsoft Office PowerPoint</Application>
  <PresentationFormat>Широкоэкранный</PresentationFormat>
  <Paragraphs>45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Corbel</vt:lpstr>
      <vt:lpstr>Gill Sans MT</vt:lpstr>
      <vt:lpstr>Söhne</vt:lpstr>
      <vt:lpstr>Посылка</vt:lpstr>
      <vt:lpstr>Развитие родительских навыков</vt:lpstr>
      <vt:lpstr>Зачем развивать родительские навыки?</vt:lpstr>
      <vt:lpstr>Основные принципы родительства</vt:lpstr>
      <vt:lpstr>Воспитание и коммуникация</vt:lpstr>
      <vt:lpstr>Установление границ и правил</vt:lpstr>
      <vt:lpstr>Самообразование родителей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Гаджеты в жизни детей - Детский тайм-менеджмент</dc:title>
  <dc:creator>LadyD</dc:creator>
  <cp:lastModifiedBy>LadyD</cp:lastModifiedBy>
  <cp:revision>5</cp:revision>
  <dcterms:created xsi:type="dcterms:W3CDTF">2023-05-25T03:39:57Z</dcterms:created>
  <dcterms:modified xsi:type="dcterms:W3CDTF">2023-07-28T12:23:50Z</dcterms:modified>
</cp:coreProperties>
</file>