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79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075138"/>
            <a:ext cx="8991600" cy="1957526"/>
          </a:xfrm>
        </p:spPr>
        <p:txBody>
          <a:bodyPr>
            <a:normAutofit/>
          </a:bodyPr>
          <a:lstStyle/>
          <a:p>
            <a:r>
              <a:rPr lang="ru-RU" dirty="0"/>
              <a:t>Почему важно объяснить ребенку понятие "нет" и как отстаивать свои границы?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94211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Понятие "нет"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300" y="1936667"/>
            <a:ext cx="8833400" cy="3502854"/>
          </a:xfrm>
        </p:spPr>
        <p:txBody>
          <a:bodyPr>
            <a:normAutofit/>
          </a:bodyPr>
          <a:lstStyle/>
          <a:p>
            <a:pPr algn="just"/>
            <a:endParaRPr lang="ru-RU" sz="2400" dirty="0"/>
          </a:p>
          <a:p>
            <a:pPr algn="just"/>
            <a:r>
              <a:rPr lang="ru-RU" sz="2400" dirty="0"/>
              <a:t>Что означает "нет"? Это слово обозначает отказ или ограничение в выполнении какого-либо желания или просьбы.</a:t>
            </a:r>
          </a:p>
          <a:p>
            <a:pPr algn="just"/>
            <a:r>
              <a:rPr lang="ru-RU" sz="2400" dirty="0"/>
              <a:t>Почему важно детям понимать "нет"? Это помогает им осознавать, что не все желания могут быть выполнены, а также развивает способность принимать отказы.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 Почему важно объяснить "нет"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6146" y="1937011"/>
            <a:ext cx="10059445" cy="5398043"/>
          </a:xfrm>
        </p:spPr>
        <p:txBody>
          <a:bodyPr>
            <a:noAutofit/>
          </a:bodyPr>
          <a:lstStyle/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Управление эмоциями: Объяснение понятия "нет" помогает детям научиться справляться с разочарованием и гневом, когда их ожидания не оправдываются.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Безопасность: Понимание, что некоторые вещи опасны или несоответствующие, защищает детей от потенциальных рисков.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Социальные навыки: Понимание, что все имеют права и границы, способствует уважению к окружающим и умению находить компромиссы.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91" y="161128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/>
              <a:t>Как объяснить "нет"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69" y="1710708"/>
            <a:ext cx="9582174" cy="4750127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Ясность и понятность: Используйте простой язык, чтобы ребенок мог легко понять, почему он получил отказ.</a:t>
            </a:r>
          </a:p>
          <a:p>
            <a:pPr algn="just"/>
            <a:r>
              <a:rPr lang="ru-RU" sz="2000" dirty="0"/>
              <a:t>Объяснение причины: Поясните, почему принято такое решение. Это помогает ребенку осознать контекст и логику.</a:t>
            </a:r>
          </a:p>
          <a:p>
            <a:pPr algn="just"/>
            <a:r>
              <a:rPr lang="ru-RU" sz="2000" dirty="0"/>
              <a:t>Альтернативные варианты: Предложите альтернативные способы удовлетворения потребности. Это позволяет ребенку понять, что существуют разные пути достижения цели.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/>
          </a:bodyPr>
          <a:lstStyle/>
          <a:p>
            <a:r>
              <a:rPr lang="ru-RU" dirty="0"/>
              <a:t>Как научить отстаивать границы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r>
              <a:rPr lang="ru-RU" sz="1600" dirty="0"/>
              <a:t>Выражение эмоций: Помогайте детям распознавать свои чувства и выражать их словами.</a:t>
            </a:r>
          </a:p>
          <a:p>
            <a:r>
              <a:rPr lang="ru-RU" sz="1600" dirty="0"/>
              <a:t>Ролевые игры: Играйте в ситуации, где ребенку нужно отстоять свою точку зрения. Это помогает практиковать навык.</a:t>
            </a:r>
          </a:p>
          <a:p>
            <a:r>
              <a:rPr lang="ru-RU" sz="1600" dirty="0"/>
              <a:t>Поддержка решений: Поощряйте и поддерживайте решения ребенка, даже если они не совпадают с вашими.</a:t>
            </a:r>
          </a:p>
          <a:p>
            <a:endParaRPr lang="ru-RU" sz="1600" b="1" dirty="0"/>
          </a:p>
          <a:p>
            <a:r>
              <a:rPr lang="ru-RU" sz="1600" b="1" dirty="0"/>
              <a:t>Практические советы для родителей</a:t>
            </a:r>
          </a:p>
          <a:p>
            <a:endParaRPr lang="ru-RU" sz="1600" dirty="0"/>
          </a:p>
          <a:p>
            <a:r>
              <a:rPr lang="ru-RU" sz="1600" dirty="0"/>
              <a:t>Активное слушание: Проявляйте интерес к мнению детей и задавайте вопросы, чтобы понять их точку зрения.</a:t>
            </a:r>
          </a:p>
          <a:p>
            <a:r>
              <a:rPr lang="ru-RU" sz="1600" dirty="0"/>
              <a:t>Личный пример: Демонстрируйте, как вы сами умеете говорить "нет" и отстаивать свои границы.</a:t>
            </a:r>
          </a:p>
          <a:p>
            <a:r>
              <a:rPr lang="ru-RU" sz="1600" dirty="0"/>
              <a:t>Обратная связь: Обсуждайте с детьми ситуации, когда им пришлось отстаивать свои границы, и выявляйте уроки.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99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245</TotalTime>
  <Words>318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Почему важно объяснить ребенку понятие "нет" и как отстаивать свои границы?</vt:lpstr>
      <vt:lpstr>Понятие "нет" </vt:lpstr>
      <vt:lpstr> Почему важно объяснить "нет"</vt:lpstr>
      <vt:lpstr>Как объяснить "нет"</vt:lpstr>
      <vt:lpstr>Как научить отстаивать границы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8</cp:revision>
  <dcterms:created xsi:type="dcterms:W3CDTF">2023-05-25T03:39:57Z</dcterms:created>
  <dcterms:modified xsi:type="dcterms:W3CDTF">2023-08-23T04:50:19Z</dcterms:modified>
</cp:coreProperties>
</file>