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92B55F-ECC7-B7F7-7F28-EDBE43802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65" y="2254928"/>
            <a:ext cx="8251883" cy="229878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/>
              <a:t>Эмоциональное выгорание родителей (причины, симптомы эмоционального напряжения и способы его снятия)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94D597-C0C3-60ED-6ED3-F24F1E0CC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7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59076-CB8A-4CBB-7DED-B1AC0229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8777" y="1123837"/>
            <a:ext cx="3657600" cy="4601183"/>
          </a:xfrm>
        </p:spPr>
        <p:txBody>
          <a:bodyPr/>
          <a:lstStyle/>
          <a:p>
            <a:pPr algn="ctr"/>
            <a:r>
              <a:rPr lang="ru-RU" dirty="0"/>
              <a:t>Определение эмоционального выгорания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AB35A-586D-E580-0CF4-494AACF05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Эмоциональное выгорание - это состояние, когда родитель испытывает чрезмерное эмоциональное и физическое истощение в результате продолжительного стресса, нагрузки и перегрузки на работе, воспитании детей или других областях жизни.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4B85E8-9831-D31E-E897-0464FD096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0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B41C6-7CA7-F28F-97E7-363C87716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7654" y="1123837"/>
            <a:ext cx="3533312" cy="4601183"/>
          </a:xfrm>
        </p:spPr>
        <p:txBody>
          <a:bodyPr/>
          <a:lstStyle/>
          <a:p>
            <a:pPr algn="ctr"/>
            <a:r>
              <a:rPr lang="ru-RU" dirty="0"/>
              <a:t>Причины эмоционального выгорания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4CD389-775D-79D4-60E8-5DD4B15A5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Перегрузка и переутомление</a:t>
            </a:r>
          </a:p>
          <a:p>
            <a:r>
              <a:rPr lang="ru-RU" dirty="0"/>
              <a:t>Недостаток поддержки и признания</a:t>
            </a:r>
          </a:p>
          <a:p>
            <a:r>
              <a:rPr lang="ru-RU" dirty="0"/>
              <a:t>Недостаток границ и средств для самозащиты</a:t>
            </a:r>
          </a:p>
          <a:p>
            <a:r>
              <a:rPr lang="ru-RU" dirty="0"/>
              <a:t>Постоянное напряжение и стресс</a:t>
            </a:r>
          </a:p>
          <a:p>
            <a:r>
              <a:rPr lang="ru-RU" dirty="0"/>
              <a:t>Неопределенность и непредсказуемость воспитания детей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F373D11-AEC2-61CD-FDE9-A23F494C1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9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C978A-C39E-F34A-FE53-A6D4000E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1022" y="1123837"/>
            <a:ext cx="3568823" cy="4601183"/>
          </a:xfrm>
        </p:spPr>
        <p:txBody>
          <a:bodyPr/>
          <a:lstStyle/>
          <a:p>
            <a:pPr algn="ctr"/>
            <a:r>
              <a:rPr lang="ru-RU" dirty="0"/>
              <a:t>Симптомы эмоционального выгорания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7CC228-20ED-66F2-50ED-FAE279F13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Изменение настроения и поведения</a:t>
            </a:r>
          </a:p>
          <a:p>
            <a:r>
              <a:rPr lang="ru-RU" dirty="0"/>
              <a:t>Потеря мотивации и энергии</a:t>
            </a:r>
          </a:p>
          <a:p>
            <a:r>
              <a:rPr lang="ru-RU" dirty="0"/>
              <a:t>Физические симптомы</a:t>
            </a:r>
          </a:p>
          <a:p>
            <a:r>
              <a:rPr lang="ru-RU" dirty="0"/>
              <a:t>Снижение производительности и качества работы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3FD9219-B004-CF9F-BCAA-B52D441EC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70268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51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88370-E6F2-04F3-C426-5DA101A42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97802" cy="4601183"/>
          </a:xfrm>
        </p:spPr>
        <p:txBody>
          <a:bodyPr/>
          <a:lstStyle/>
          <a:p>
            <a:r>
              <a:rPr lang="ru-RU" dirty="0"/>
              <a:t>Способы снятия эмоционального напряжения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E0D122-BBED-FAAD-838F-29A2474C7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Планирование отдыха и отпусков</a:t>
            </a:r>
          </a:p>
          <a:p>
            <a:r>
              <a:rPr lang="ru-RU" dirty="0"/>
              <a:t>Общение и поддержка от близких людей</a:t>
            </a:r>
          </a:p>
          <a:p>
            <a:r>
              <a:rPr lang="ru-RU" dirty="0"/>
              <a:t>Занятие спортом и физическая активность</a:t>
            </a:r>
          </a:p>
          <a:p>
            <a:r>
              <a:rPr lang="ru-RU" dirty="0"/>
              <a:t>Снижение нагрузки на работе и воспитании детей</a:t>
            </a:r>
          </a:p>
          <a:p>
            <a:r>
              <a:rPr lang="ru-RU" dirty="0"/>
              <a:t>Обращение к специалистам (психолог, консультант по воспитанию детей)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EB76E6-ED37-1185-118C-D13C2F5A6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369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38</TotalTime>
  <Words>139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Corbel</vt:lpstr>
      <vt:lpstr>Söhne</vt:lpstr>
      <vt:lpstr>Wingdings 2</vt:lpstr>
      <vt:lpstr>Рамка</vt:lpstr>
      <vt:lpstr>Эмоциональное выгорание родителей (причины, симптомы эмоционального напряжения и способы его снятия)</vt:lpstr>
      <vt:lpstr>Определение эмоционального выгорания</vt:lpstr>
      <vt:lpstr>Причины эмоционального выгорания</vt:lpstr>
      <vt:lpstr>Симптомы эмоционального выгорания</vt:lpstr>
      <vt:lpstr>Способы снятия эмоционального напряжения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Эмоциональное выгорание родителей (причины, симптомы эмоционального напряжения и способы его снятия)</dc:title>
  <dc:creator>LadyD</dc:creator>
  <cp:lastModifiedBy>LadyD</cp:lastModifiedBy>
  <cp:revision>2</cp:revision>
  <dcterms:created xsi:type="dcterms:W3CDTF">2023-05-12T14:43:39Z</dcterms:created>
  <dcterms:modified xsi:type="dcterms:W3CDTF">2023-05-12T15:22:31Z</dcterms:modified>
</cp:coreProperties>
</file>