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7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957526"/>
          </a:xfrm>
        </p:spPr>
        <p:txBody>
          <a:bodyPr>
            <a:normAutofit/>
          </a:bodyPr>
          <a:lstStyle/>
          <a:p>
            <a:r>
              <a:rPr lang="ru-RU" dirty="0"/>
              <a:t>Как научить ребенка ответственности и самостоятельности?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942110"/>
          </a:xfrm>
        </p:spPr>
        <p:txBody>
          <a:bodyPr>
            <a:normAutofit/>
          </a:bodyPr>
          <a:lstStyle/>
          <a:p>
            <a:r>
              <a:rPr lang="ru-RU" dirty="0"/>
              <a:t>Ответственность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82" y="1528753"/>
            <a:ext cx="9831205" cy="504753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400" b="1" dirty="0"/>
              <a:t>Личный пример:</a:t>
            </a:r>
          </a:p>
          <a:p>
            <a:pPr algn="just"/>
            <a:r>
              <a:rPr lang="ru-RU" sz="2400" dirty="0"/>
              <a:t>Дети часто подражают поведению взрослых. Будьте для них примером ответственности.</a:t>
            </a:r>
          </a:p>
          <a:p>
            <a:pPr algn="just"/>
            <a:r>
              <a:rPr lang="ru-RU" sz="2400" dirty="0"/>
              <a:t>Выполняйте свои обязанности и демонстрируйте пунктуальность.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b="1" dirty="0"/>
              <a:t>Задачи и обязанности:</a:t>
            </a:r>
            <a:endParaRPr lang="ru-RU" sz="2400" dirty="0"/>
          </a:p>
          <a:p>
            <a:pPr algn="just"/>
            <a:r>
              <a:rPr lang="ru-RU" sz="2400" dirty="0"/>
              <a:t>Давайте ребенку возможность выполнять маленькие задачи и обязанности в соответствии с его возрастом (например, поддерживать порядок в комнате).</a:t>
            </a:r>
          </a:p>
          <a:p>
            <a:pPr algn="just"/>
            <a:r>
              <a:rPr lang="ru-RU" sz="2400" dirty="0"/>
              <a:t>Поощряйте их за успешное выполнение заданий.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b="1" dirty="0"/>
              <a:t>Постановка целей:</a:t>
            </a:r>
          </a:p>
          <a:p>
            <a:pPr algn="just"/>
            <a:r>
              <a:rPr lang="ru-RU" sz="2400" dirty="0"/>
              <a:t>Помогите ребенку поставить перед собой небольшие цели (например, закончить домашнее задание до определенного времени).</a:t>
            </a:r>
          </a:p>
          <a:p>
            <a:pPr algn="just"/>
            <a:r>
              <a:rPr lang="ru-RU" sz="2400" dirty="0"/>
              <a:t>Обсудите, как достичь цели, и поддерживайте в процессе.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531" y="259769"/>
            <a:ext cx="7729728" cy="76546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Самостоятельность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36" y="1561627"/>
            <a:ext cx="9370239" cy="5316348"/>
          </a:xfrm>
        </p:spPr>
        <p:txBody>
          <a:bodyPr>
            <a:noAutofit/>
          </a:bodyPr>
          <a:lstStyle/>
          <a:p>
            <a:pPr algn="just"/>
            <a:r>
              <a:rPr lang="ru-RU" sz="1600" b="1" i="0" dirty="0">
                <a:solidFill>
                  <a:srgbClr val="374151"/>
                </a:solidFill>
                <a:effectLst/>
              </a:rPr>
              <a:t>Принятие решений:</a:t>
            </a:r>
            <a:endParaRPr lang="ru-RU" sz="1600" b="0" i="0" dirty="0">
              <a:solidFill>
                <a:srgbClr val="374151"/>
              </a:solidFill>
              <a:effectLst/>
            </a:endParaRPr>
          </a:p>
          <a:p>
            <a:pPr algn="just"/>
            <a:r>
              <a:rPr lang="ru-RU" sz="1600" b="0" i="0" dirty="0">
                <a:solidFill>
                  <a:srgbClr val="374151"/>
                </a:solidFill>
                <a:effectLst/>
              </a:rPr>
              <a:t>Поощряйте ребенка вырабатывать собственное мнение и принимать решения, даже если они могут быть ошибочными.</a:t>
            </a:r>
          </a:p>
          <a:p>
            <a:pPr algn="just"/>
            <a:r>
              <a:rPr lang="ru-RU" sz="1600" b="0" i="0" dirty="0">
                <a:solidFill>
                  <a:srgbClr val="374151"/>
                </a:solidFill>
                <a:effectLst/>
              </a:rPr>
              <a:t>Обсуждайте с ними возможные последствия разных выборов.</a:t>
            </a:r>
          </a:p>
          <a:p>
            <a:pPr algn="just"/>
            <a:endParaRPr lang="ru-RU" sz="1600" b="0" i="0" dirty="0">
              <a:solidFill>
                <a:srgbClr val="374151"/>
              </a:solidFill>
              <a:effectLst/>
            </a:endParaRPr>
          </a:p>
          <a:p>
            <a:pPr algn="just"/>
            <a:r>
              <a:rPr lang="ru-RU" sz="1600" b="1" i="0" dirty="0">
                <a:solidFill>
                  <a:srgbClr val="374151"/>
                </a:solidFill>
                <a:effectLst/>
              </a:rPr>
              <a:t>Развитие навыков:</a:t>
            </a:r>
          </a:p>
          <a:p>
            <a:pPr algn="just"/>
            <a:r>
              <a:rPr lang="ru-RU" sz="1600" b="0" i="0" dirty="0">
                <a:solidFill>
                  <a:srgbClr val="374151"/>
                </a:solidFill>
                <a:effectLst/>
              </a:rPr>
              <a:t>Дайте ребенку возможность самостоятельно разрешать проблемы и находить решения.</a:t>
            </a:r>
          </a:p>
          <a:p>
            <a:pPr algn="just"/>
            <a:r>
              <a:rPr lang="ru-RU" sz="1600" b="0" i="0" dirty="0">
                <a:solidFill>
                  <a:srgbClr val="374151"/>
                </a:solidFill>
                <a:effectLst/>
              </a:rPr>
              <a:t>Поощряйте интерес к новым навыкам, которые могут пригодиться в жизни.</a:t>
            </a:r>
          </a:p>
          <a:p>
            <a:pPr algn="just"/>
            <a:endParaRPr lang="ru-RU" sz="1600" b="0" i="0" dirty="0">
              <a:solidFill>
                <a:srgbClr val="374151"/>
              </a:solidFill>
              <a:effectLst/>
            </a:endParaRPr>
          </a:p>
          <a:p>
            <a:pPr algn="just"/>
            <a:r>
              <a:rPr lang="ru-RU" sz="1600" b="1" i="0" dirty="0">
                <a:solidFill>
                  <a:srgbClr val="374151"/>
                </a:solidFill>
                <a:effectLst/>
              </a:rPr>
              <a:t>Самостоятельные заботы:</a:t>
            </a:r>
          </a:p>
          <a:p>
            <a:pPr algn="just"/>
            <a:r>
              <a:rPr lang="ru-RU" sz="1600" b="0" i="0" dirty="0">
                <a:solidFill>
                  <a:srgbClr val="374151"/>
                </a:solidFill>
                <a:effectLst/>
              </a:rPr>
              <a:t>Постепенно предоставляйте детям больше ответственности за свои вещи и обязанности (например, заботу о личной гигиене, подготовку пищи).</a:t>
            </a:r>
          </a:p>
          <a:p>
            <a:pPr algn="just"/>
            <a:r>
              <a:rPr lang="ru-RU" sz="1600" b="0" i="0" dirty="0">
                <a:solidFill>
                  <a:srgbClr val="374151"/>
                </a:solidFill>
                <a:effectLst/>
              </a:rPr>
              <a:t>Объясняйте важность самостоятельности и независимости.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0444" y="448322"/>
            <a:ext cx="7729728" cy="694775"/>
          </a:xfrm>
        </p:spPr>
        <p:txBody>
          <a:bodyPr>
            <a:normAutofit fontScale="90000"/>
          </a:bodyPr>
          <a:lstStyle/>
          <a:p>
            <a:r>
              <a:rPr lang="ru-RU" dirty="0"/>
              <a:t>Поддержка и поощрение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509" y="2107873"/>
            <a:ext cx="9410299" cy="4413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000" b="1" dirty="0"/>
              <a:t>Позитивное обратной связи:</a:t>
            </a:r>
          </a:p>
          <a:p>
            <a:pPr algn="just"/>
            <a:r>
              <a:rPr lang="ru-RU" sz="2000" dirty="0"/>
              <a:t>Поощряйте усилия ребенка, даже если результат не совершенен.</a:t>
            </a:r>
          </a:p>
          <a:p>
            <a:pPr algn="just"/>
            <a:r>
              <a:rPr lang="ru-RU" sz="2000" dirty="0"/>
              <a:t>Отмечайте их достижения и успехи в развитии ответственности и самостоятельности.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Содействие интересам:</a:t>
            </a:r>
          </a:p>
          <a:p>
            <a:pPr algn="just"/>
            <a:r>
              <a:rPr lang="ru-RU" sz="2000" dirty="0"/>
              <a:t>Поддерживайте детей в их увлечениях и интересах, давая им возможность развиваться в выбранной области.</a:t>
            </a:r>
          </a:p>
          <a:p>
            <a:pPr algn="just"/>
            <a:r>
              <a:rPr lang="ru-RU" sz="2000" dirty="0"/>
              <a:t>Это поможет им чувствовать себя увереннее и более ответственными.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/>
              <a:t>Обратная связь и обсуждение:</a:t>
            </a:r>
          </a:p>
          <a:p>
            <a:pPr algn="just"/>
            <a:r>
              <a:rPr lang="ru-RU" sz="2000" dirty="0"/>
              <a:t>Регулярно общайтесь с ребенком о его успехах и трудностях в процессе развития.</a:t>
            </a:r>
          </a:p>
          <a:p>
            <a:pPr algn="just"/>
            <a:r>
              <a:rPr lang="ru-RU" sz="2000" dirty="0"/>
              <a:t>Помогите ребенку размышлять над тем, как он может стать еще более ответственным и самостоятельным.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195</TotalTime>
  <Words>277</Words>
  <Application>Microsoft Office PowerPoint</Application>
  <PresentationFormat>Широкоэкранный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Corbel</vt:lpstr>
      <vt:lpstr>Gill Sans MT</vt:lpstr>
      <vt:lpstr>Söhne</vt:lpstr>
      <vt:lpstr>Посылка</vt:lpstr>
      <vt:lpstr>Как научить ребенка ответственности и самостоятельности?</vt:lpstr>
      <vt:lpstr>Ответственность</vt:lpstr>
      <vt:lpstr>Самостоятельность</vt:lpstr>
      <vt:lpstr>Поддержка и поощрение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7</cp:revision>
  <dcterms:created xsi:type="dcterms:W3CDTF">2023-05-25T03:39:57Z</dcterms:created>
  <dcterms:modified xsi:type="dcterms:W3CDTF">2023-08-19T12:37:00Z</dcterms:modified>
</cp:coreProperties>
</file>