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Как научить ребенка решать конфликты конструктивно?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38546"/>
            <a:ext cx="7729728" cy="942110"/>
          </a:xfrm>
        </p:spPr>
        <p:txBody>
          <a:bodyPr>
            <a:normAutofit fontScale="90000"/>
          </a:bodyPr>
          <a:lstStyle/>
          <a:p>
            <a:r>
              <a:rPr lang="ru-RU" dirty="0"/>
              <a:t>Этапы конструктивного разрешения конфликтов: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618" y="983807"/>
            <a:ext cx="11129818" cy="6802447"/>
          </a:xfrm>
        </p:spPr>
        <p:txBody>
          <a:bodyPr>
            <a:noAutofit/>
          </a:bodyPr>
          <a:lstStyle/>
          <a:p>
            <a:pPr algn="just"/>
            <a:endParaRPr lang="ru-RU" sz="1400" dirty="0"/>
          </a:p>
          <a:p>
            <a:pPr algn="just"/>
            <a:r>
              <a:rPr lang="ru-RU" sz="1400" b="1" dirty="0"/>
              <a:t>Шаг 1: Понимание ситуации</a:t>
            </a:r>
          </a:p>
          <a:p>
            <a:pPr algn="just"/>
            <a:r>
              <a:rPr lang="ru-RU" sz="1400" dirty="0"/>
              <a:t>Объяснение детям важности выяснения причин конфликта</a:t>
            </a:r>
          </a:p>
          <a:p>
            <a:pPr algn="just"/>
            <a:r>
              <a:rPr lang="ru-RU" sz="1400" dirty="0"/>
              <a:t>Поддержка в анализе ситуации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b="1" dirty="0"/>
              <a:t>Шаг 2: Выражение эмоций</a:t>
            </a:r>
          </a:p>
          <a:p>
            <a:pPr algn="just"/>
            <a:r>
              <a:rPr lang="ru-RU" sz="1400" dirty="0"/>
              <a:t>Обучение детей адекватному выражению своих чувств</a:t>
            </a:r>
          </a:p>
          <a:p>
            <a:pPr algn="just"/>
            <a:r>
              <a:rPr lang="ru-RU" sz="1400" dirty="0"/>
              <a:t>Примеры использования "Я-сообщений"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b="1" dirty="0"/>
              <a:t>Шаг 3: Поиск решения</a:t>
            </a:r>
          </a:p>
          <a:p>
            <a:pPr algn="just"/>
            <a:r>
              <a:rPr lang="ru-RU" sz="1400" dirty="0"/>
              <a:t>Поддержка детей в поиске вариантов решения</a:t>
            </a:r>
          </a:p>
          <a:p>
            <a:pPr algn="just"/>
            <a:r>
              <a:rPr lang="ru-RU" sz="1400" dirty="0"/>
              <a:t>Значимость компромисса и сотрудничества</a:t>
            </a:r>
          </a:p>
          <a:p>
            <a:pPr algn="just"/>
            <a:endParaRPr lang="ru-RU" sz="1400" b="1" dirty="0"/>
          </a:p>
          <a:p>
            <a:pPr algn="just"/>
            <a:r>
              <a:rPr lang="ru-RU" sz="1400" b="1" dirty="0"/>
              <a:t>Шаг 4: Принятие решения и действие</a:t>
            </a:r>
          </a:p>
          <a:p>
            <a:pPr algn="just"/>
            <a:r>
              <a:rPr lang="ru-RU" sz="1400" dirty="0"/>
              <a:t>Помощь детям в оценке предложенных вариантов</a:t>
            </a:r>
          </a:p>
          <a:p>
            <a:pPr algn="just"/>
            <a:r>
              <a:rPr lang="ru-RU" sz="1400" dirty="0"/>
              <a:t>Поощрение действий, направленных на разрешение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604" y="352133"/>
            <a:ext cx="7729728" cy="1188720"/>
          </a:xfrm>
        </p:spPr>
        <p:txBody>
          <a:bodyPr>
            <a:normAutofit/>
          </a:bodyPr>
          <a:lstStyle/>
          <a:p>
            <a:r>
              <a:rPr lang="ru-RU" i="0" dirty="0">
                <a:effectLst/>
                <a:latin typeface="Söhne"/>
              </a:rPr>
              <a:t>Советы для родителей и воспитателей: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909" y="2055652"/>
            <a:ext cx="9765555" cy="5316348"/>
          </a:xfrm>
        </p:spPr>
        <p:txBody>
          <a:bodyPr>
            <a:noAutofit/>
          </a:bodyPr>
          <a:lstStyle/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Слушайте внимательно: Проявите интерес к точке зрения ребенка.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Поощряйте эмоциональную открытость: Создайте доверительную атмосферу для выражения чувств.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Обучайте адекватной саморегуляции: Поддержите развитие навыков управления эмоциями.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Моделируйте конструктивное поведение: Будьте примером в решении собственных конфликтов.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660908"/>
          </a:xfrm>
        </p:spPr>
        <p:txBody>
          <a:bodyPr>
            <a:normAutofit fontScale="90000"/>
          </a:bodyPr>
          <a:lstStyle/>
          <a:p>
            <a:r>
              <a:rPr lang="ru-RU" dirty="0"/>
              <a:t>Игры и упражнения: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247" y="2638044"/>
            <a:ext cx="8309617" cy="3771634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Ролевые игры для практики разрешения конфликтов: Помогут детям вжиться в роли друг друга и найти компромисс.</a:t>
            </a:r>
          </a:p>
          <a:p>
            <a:pPr algn="just"/>
            <a:r>
              <a:rPr lang="ru-RU" sz="2000" dirty="0"/>
              <a:t>Упражнения на развитие эмпатии: Способствуют лучшему пониманию чувств других людей.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093" y="88777"/>
            <a:ext cx="7729728" cy="788678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Примеры конструктивного разрешения конфликтов: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1" y="1691774"/>
            <a:ext cx="10573305" cy="5010868"/>
          </a:xfrm>
        </p:spPr>
        <p:txBody>
          <a:bodyPr>
            <a:normAutofit/>
          </a:bodyPr>
          <a:lstStyle/>
          <a:p>
            <a:r>
              <a:rPr lang="ru-RU" sz="2400" dirty="0"/>
              <a:t>Разделение ресурсов: Дети учатся договариваться о справедливом распределении.</a:t>
            </a:r>
          </a:p>
          <a:p>
            <a:r>
              <a:rPr lang="ru-RU" sz="2400" dirty="0"/>
              <a:t>Разногласия в играх: Развивают навыки поиска решений, учитывая интересы всех участников.</a:t>
            </a:r>
          </a:p>
          <a:p>
            <a:r>
              <a:rPr lang="ru-RU" sz="2400" dirty="0"/>
              <a:t>Проблемы в общении: Дети учатся выражать свои чувства и потребности, чтобы найти общий язык.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9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163</TotalTime>
  <Words>215</Words>
  <Application>Microsoft Office PowerPoint</Application>
  <PresentationFormat>Широкоэкранный</PresentationFormat>
  <Paragraphs>33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Corbel</vt:lpstr>
      <vt:lpstr>Gill Sans MT</vt:lpstr>
      <vt:lpstr>Söhne</vt:lpstr>
      <vt:lpstr>Посылка</vt:lpstr>
      <vt:lpstr>Как научить ребенка решать конфликты конструктивно?</vt:lpstr>
      <vt:lpstr>Этапы конструктивного разрешения конфликтов:</vt:lpstr>
      <vt:lpstr>Советы для родителей и воспитателей:</vt:lpstr>
      <vt:lpstr>Игры и упражнения:</vt:lpstr>
      <vt:lpstr>Примеры конструктивного разрешения конфликтов: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6</cp:revision>
  <dcterms:created xsi:type="dcterms:W3CDTF">2023-05-25T03:39:57Z</dcterms:created>
  <dcterms:modified xsi:type="dcterms:W3CDTF">2023-08-17T06:47:50Z</dcterms:modified>
</cp:coreProperties>
</file>